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tags/tag26.xml" ContentType="application/vnd.openxmlformats-officedocument.presentationml.tags+xml"/>
  <Override PartName="/ppt/tags/tag16.xml" ContentType="application/vnd.openxmlformats-officedocument.presentationml.tags+xml"/>
  <Override PartName="/ppt/tags/tag25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0.xml" ContentType="application/vnd.openxmlformats-officedocument.presentationml.tags+xml"/>
  <Override PartName="/ppt/tags/tag12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ppt/tags/tag20.xml" ContentType="application/vnd.openxmlformats-officedocument.presentationml.tags+xml"/>
  <Override PartName="/ppt/tags/tag11.xml" ContentType="application/vnd.openxmlformats-officedocument.presentationml.tags+xml"/>
  <Override PartName="/docProps/app.xml" ContentType="application/vnd.openxmlformats-officedocument.extended-properties+xml"/>
  <Override PartName="/ppt/tags/tag21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docProps/custom.xml" ContentType="application/vnd.openxmlformats-officedocument.custom-properties+xml"/>
  <Override PartName="/ppt/tags/tag23.xml" ContentType="application/vnd.openxmlformats-officedocument.presentationml.tags+xml"/>
  <Override PartName="/ppt/tags/tag4.xml" ContentType="application/vnd.openxmlformats-officedocument.presentationml.tags+xml"/>
  <Override PartName="/ppt/tags/tag9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4.xml" ContentType="application/vnd.openxmlformats-officedocument.presentationml.tags+xml"/>
  <Override PartName="/ppt/tags/tag27.xml" ContentType="application/vnd.openxmlformats-officedocument.presentationml.tags+xml"/>
  <Override PartName="/ppt/tags/tag15.xml" ContentType="application/vnd.openxmlformats-officedocument.presentationml.tags+xml"/>
  <Override PartName="/ppt/tags/tag1.xml" ContentType="application/vnd.openxmlformats-officedocument.presentationml.tags+xml"/>
  <Override PartName="/ppt/tags/tag24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Bold" panose="020B0806030504020204" pitchFamily="34" charset="0"/>
      <p:regular r:id="rId37"/>
      <p:bold r:id="rId38"/>
    </p:embeddedFont>
  </p:embeddedFontLst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307E"/>
    <a:srgbClr val="46B3E3"/>
    <a:srgbClr val="001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8489" y="1749202"/>
            <a:ext cx="10896600" cy="8164698"/>
            <a:chOff x="0" y="0"/>
            <a:chExt cx="14528800" cy="108862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5541" r="5541"/>
            <a:stretch>
              <a:fillRect/>
            </a:stretch>
          </p:blipFill>
          <p:spPr>
            <a:xfrm>
              <a:off x="0" y="0"/>
              <a:ext cx="14528800" cy="10886265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901238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4500000">
            <a:off x="3743288" y="5816032"/>
            <a:ext cx="8442469" cy="0"/>
          </a:xfrm>
          <a:prstGeom prst="line">
            <a:avLst/>
          </a:prstGeom>
          <a:ln w="28575" cap="rnd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3944581" cy="17492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21323" y="572796"/>
            <a:ext cx="8163766" cy="4841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117244" y="3167062"/>
            <a:ext cx="7199107" cy="395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99"/>
              </a:lnSpc>
            </a:pPr>
            <a:r>
              <a:rPr lang="en-US" sz="7500" b="1" dirty="0">
                <a:solidFill>
                  <a:srgbClr val="FFFFFE"/>
                </a:solidFill>
                <a:latin typeface="Open Sans Extra Bold Bold"/>
              </a:rPr>
              <a:t>Introduction to NoSQL Database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963162"/>
            <a:ext cx="16230600" cy="598546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64512"/>
            <a:ext cx="13228374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Relational Databases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9492" y="2012539"/>
            <a:ext cx="15029016" cy="67770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83816" y="302612"/>
            <a:ext cx="12074507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NoSQL Database Management System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835741"/>
            <a:ext cx="15641669" cy="704734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64512"/>
            <a:ext cx="13228374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Categories of NoSQL Databases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3406" y="2201865"/>
            <a:ext cx="16230600" cy="58832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326423"/>
            <a:ext cx="12074507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 dirty="0">
                <a:solidFill>
                  <a:srgbClr val="001B71"/>
                </a:solidFill>
                <a:latin typeface="Open Sans Bold"/>
              </a:rPr>
              <a:t>Types of NoSQL Databases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3276" y="1981950"/>
            <a:ext cx="15241448" cy="676084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64512"/>
            <a:ext cx="13228374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SQL to MongoDB Mapping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05561" y="1974202"/>
            <a:ext cx="14276878" cy="63385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612"/>
            <a:ext cx="12074507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SQL to MongoDB Mapping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4301" y="2195440"/>
            <a:ext cx="15219398" cy="684398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64512"/>
            <a:ext cx="16230600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DIFFERENCE BETWEEN RDBMS AND NOSQL DATABASES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Introduction to MongoDB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DB2102-6554-40F1-B1ED-73F0FC665B67}"/>
              </a:ext>
            </a:extLst>
          </p:cNvPr>
          <p:cNvSpPr/>
          <p:nvPr/>
        </p:nvSpPr>
        <p:spPr>
          <a:xfrm>
            <a:off x="0" y="0"/>
            <a:ext cx="7450548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17443" b="17443"/>
          <a:stretch>
            <a:fillRect/>
          </a:stretch>
        </p:blipFill>
        <p:spPr>
          <a:xfrm>
            <a:off x="7450548" y="-148999"/>
            <a:ext cx="10837452" cy="105849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5026" y="2842595"/>
            <a:ext cx="6120253" cy="57966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29340"/>
            <a:ext cx="5817742" cy="12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</a:pPr>
            <a:r>
              <a:rPr lang="en-US" sz="4700" dirty="0">
                <a:solidFill>
                  <a:srgbClr val="001B71"/>
                </a:solidFill>
                <a:latin typeface="Open Sans Bold"/>
              </a:rPr>
              <a:t>MongoDB 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60826" y="3892022"/>
            <a:ext cx="8816896" cy="480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</a:rPr>
              <a:t>It holds a set of collections and stores data as document.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</a:rPr>
              <a:t>MongoDB supports BSON (by JSON) data structure and complex query language.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</a:rPr>
              <a:t>The BSON document storage is binary representation of JSON-like documents. It gives high-speed admittance to store mass data.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60826" y="1413845"/>
            <a:ext cx="8816896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FFFFFE"/>
                </a:solidFill>
                <a:latin typeface="Open Sans"/>
              </a:rPr>
              <a:t>MongoDB is an open-source database management system (DBMS) that uses a document-oriented database model which supports various forms of data.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22111" y="1874318"/>
            <a:ext cx="13453190" cy="73839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612"/>
            <a:ext cx="12074507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Features of MongoDB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0859" r="9999"/>
          <a:stretch>
            <a:fillRect/>
          </a:stretch>
        </p:blipFill>
        <p:spPr>
          <a:xfrm>
            <a:off x="29705" y="0"/>
            <a:ext cx="911429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2547847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4286977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6211357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2889457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4628587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6552967"/>
            <a:ext cx="546923" cy="42162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39400" y="571500"/>
            <a:ext cx="587577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001B71"/>
                </a:solidFill>
                <a:latin typeface="Open Sans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7315" y="2811975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Explain different types of database categories.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67315" y="4578416"/>
            <a:ext cx="7727156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Explain NoSQL database and how it is beneficial.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67315" y="6495817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Comparison of RDBMS with NoSQL.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2CCC8A-B301-4714-B566-D3F8599B6C59}"/>
              </a:ext>
            </a:extLst>
          </p:cNvPr>
          <p:cNvSpPr txBox="1"/>
          <p:nvPr/>
        </p:nvSpPr>
        <p:spPr>
          <a:xfrm>
            <a:off x="9358893" y="1361920"/>
            <a:ext cx="9144000" cy="71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the end of the session, you will be able to:</a:t>
            </a:r>
            <a:endParaRPr lang="en-IN" sz="2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  <a:solidFill>
            <a:srgbClr val="001B7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785464"/>
            <a:ext cx="756794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>
                <a:solidFill>
                  <a:srgbClr val="001B71"/>
                </a:solidFill>
                <a:latin typeface="Open Sans Bold"/>
              </a:rPr>
              <a:t>DOCUMENT DATABASE</a:t>
            </a:r>
          </a:p>
        </p:txBody>
      </p:sp>
      <p:sp>
        <p:nvSpPr>
          <p:cNvPr id="7" name="AutoShape 7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5573199"/>
            <a:ext cx="11292582" cy="290243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3009069"/>
            <a:ext cx="12848500" cy="256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spc="27">
                <a:solidFill>
                  <a:srgbClr val="000000"/>
                </a:solidFill>
                <a:latin typeface="Open Sans"/>
              </a:rPr>
              <a:t>Document Database stores and retrieves various documents in JSON, XML, and BSON.</a:t>
            </a:r>
          </a:p>
          <a:p>
            <a:pPr>
              <a:lnSpc>
                <a:spcPts val="4050"/>
              </a:lnSpc>
            </a:pPr>
            <a:endParaRPr lang="en-US" sz="2700" spc="27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spc="27">
                <a:solidFill>
                  <a:srgbClr val="000000"/>
                </a:solidFill>
                <a:latin typeface="Open Sans"/>
              </a:rPr>
              <a:t>Examples of Document databases are MongoDB and Apache CouchDB.</a:t>
            </a:r>
          </a:p>
          <a:p>
            <a:pPr>
              <a:lnSpc>
                <a:spcPts val="4050"/>
              </a:lnSpc>
            </a:pPr>
            <a:endParaRPr lang="en-US" sz="2700" spc="27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286944"/>
            <a:ext cx="16230600" cy="636897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64512"/>
            <a:ext cx="16230600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Companies using MongoDB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1369" y="1992080"/>
            <a:ext cx="15294673" cy="68910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612"/>
            <a:ext cx="12074507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Terminologies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17443" b="17443"/>
          <a:stretch>
            <a:fillRect/>
          </a:stretch>
        </p:blipFill>
        <p:spPr>
          <a:xfrm>
            <a:off x="7450548" y="-1"/>
            <a:ext cx="10837452" cy="1043599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49033" y="0"/>
            <a:ext cx="7599581" cy="10287000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6753" y="2801248"/>
            <a:ext cx="6239688" cy="35428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7727" y="929340"/>
            <a:ext cx="5817742" cy="12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Client-Server Connection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60826" y="3970020"/>
            <a:ext cx="8816896" cy="528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</a:rPr>
              <a:t>On installing MongoDB you get two parameters: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699">
                <a:solidFill>
                  <a:srgbClr val="FFFFFF"/>
                </a:solidFill>
                <a:latin typeface="Open Sans Bold"/>
              </a:rPr>
              <a:t>MongoDB server and shell.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 Bold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</a:rPr>
              <a:t>Mongo Shell connects to the </a:t>
            </a:r>
            <a:r>
              <a:rPr lang="en-US" sz="2699">
                <a:solidFill>
                  <a:srgbClr val="FFFFFF"/>
                </a:solidFill>
                <a:latin typeface="Open Sans Bold"/>
              </a:rPr>
              <a:t>test database </a:t>
            </a:r>
            <a:r>
              <a:rPr lang="en-US" sz="2699">
                <a:solidFill>
                  <a:srgbClr val="FFFFFF"/>
                </a:solidFill>
                <a:latin typeface="Open Sans"/>
              </a:rPr>
              <a:t> on a MongoDB server.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</a:rPr>
              <a:t>Then it assigns the database connections to the global variable </a:t>
            </a:r>
            <a:r>
              <a:rPr lang="en-US" sz="2699">
                <a:solidFill>
                  <a:srgbClr val="FFFFFF"/>
                </a:solidFill>
                <a:latin typeface="Open Sans Bold"/>
              </a:rPr>
              <a:t>‘db’.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 Bold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</a:rPr>
              <a:t>This variable is the </a:t>
            </a:r>
            <a:r>
              <a:rPr lang="en-US" sz="2699">
                <a:solidFill>
                  <a:srgbClr val="FFFFFF"/>
                </a:solidFill>
                <a:latin typeface="Open Sans Bold"/>
              </a:rPr>
              <a:t>primary access point </a:t>
            </a:r>
            <a:r>
              <a:rPr lang="en-US" sz="2699">
                <a:solidFill>
                  <a:srgbClr val="FFFFFF"/>
                </a:solidFill>
                <a:latin typeface="Open Sans"/>
              </a:rPr>
              <a:t> to your MongoDB server.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60826" y="1443055"/>
            <a:ext cx="8816896" cy="19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E"/>
                </a:solidFill>
                <a:latin typeface="Open Sans"/>
              </a:rPr>
              <a:t>MongoDB contains powerful tool called the mongo shell, which provides built in support for administering MongoDB instances and manipulating data using the MongoDB query language.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6753" y="7128004"/>
            <a:ext cx="6028715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75"/>
              </a:lnSpc>
              <a:spcBef>
                <a:spcPct val="0"/>
              </a:spcBef>
            </a:pPr>
            <a:r>
              <a:rPr lang="en-US" sz="2700" spc="-54">
                <a:solidFill>
                  <a:srgbClr val="000000"/>
                </a:solidFill>
                <a:latin typeface="Open Sans"/>
              </a:rPr>
              <a:t>The command used to start server is </a:t>
            </a:r>
            <a:r>
              <a:rPr lang="en-US" sz="2700" spc="-54">
                <a:solidFill>
                  <a:srgbClr val="000000"/>
                </a:solidFill>
                <a:latin typeface="Open Sans Bold"/>
              </a:rPr>
              <a:t>mongod</a:t>
            </a:r>
            <a:r>
              <a:rPr lang="en-US" sz="2700" spc="-54">
                <a:solidFill>
                  <a:srgbClr val="000000"/>
                </a:solidFill>
                <a:latin typeface="Open Sans"/>
              </a:rPr>
              <a:t> and to establish a connection is </a:t>
            </a:r>
            <a:r>
              <a:rPr lang="en-US" sz="2700" spc="-54">
                <a:solidFill>
                  <a:srgbClr val="000000"/>
                </a:solidFill>
                <a:latin typeface="Open Sans Bold"/>
              </a:rPr>
              <a:t>mongo</a:t>
            </a:r>
            <a:r>
              <a:rPr lang="en-US" sz="2700" spc="-54">
                <a:solidFill>
                  <a:srgbClr val="000000"/>
                </a:solidFill>
                <a:latin typeface="Open Sans"/>
              </a:rPr>
              <a:t>. 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MongoDB Compass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793082"/>
            <a:ext cx="14317737" cy="632562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64512"/>
            <a:ext cx="16230600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Compass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1496" y="1966987"/>
            <a:ext cx="15254420" cy="68541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612"/>
            <a:ext cx="12074507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MongoDB Compass Dashboard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Thank You!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0833" r="10000"/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2547847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4286977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6211357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2889457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4628587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6552967"/>
            <a:ext cx="546923" cy="42162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32330" y="1114425"/>
            <a:ext cx="587577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7315" y="2811975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Describe different type of NoSQL.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67315" y="4578416"/>
            <a:ext cx="389953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Discuss NoSQL schema..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67315" y="6495817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Overview of MongoDB Compass.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Database Introduction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550178" y="1795684"/>
            <a:ext cx="609728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7416" r="33249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0178" y="964576"/>
            <a:ext cx="7196353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80"/>
              </a:lnSpc>
              <a:spcBef>
                <a:spcPct val="0"/>
              </a:spcBef>
            </a:pPr>
            <a:r>
              <a:rPr lang="en-US" sz="4700" dirty="0">
                <a:solidFill>
                  <a:srgbClr val="001B71"/>
                </a:solidFill>
                <a:latin typeface="Open Sans Bold"/>
              </a:rPr>
              <a:t>What is Database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800" y="2239328"/>
            <a:ext cx="8458200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 algn="just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A Database is a collection of Information.</a:t>
            </a: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 algn="just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Data in a Database is organized so that it can be easily accessed, processed and updated.</a:t>
            </a: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 algn="just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Database is important as it manages information efficiently for users to perform various tasks.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9" name="object 2">
            <a:extLst>
              <a:ext uri="{FF2B5EF4-FFF2-40B4-BE49-F238E27FC236}">
                <a16:creationId xmlns:a16="http://schemas.microsoft.com/office/drawing/2014/main" id="{0604348D-BC36-49F3-BBAB-B163FABFB178}"/>
              </a:ext>
            </a:extLst>
          </p:cNvPr>
          <p:cNvGrpSpPr/>
          <p:nvPr/>
        </p:nvGrpSpPr>
        <p:grpSpPr>
          <a:xfrm>
            <a:off x="2623140" y="5931832"/>
            <a:ext cx="4615859" cy="3282950"/>
            <a:chOff x="11061169" y="3500628"/>
            <a:chExt cx="4087495" cy="2844165"/>
          </a:xfrm>
          <a:solidFill>
            <a:srgbClr val="A2307E"/>
          </a:solidFill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0BD40E6F-A050-4EA9-93D9-C355804FE466}"/>
                </a:ext>
              </a:extLst>
            </p:cNvPr>
            <p:cNvSpPr/>
            <p:nvPr/>
          </p:nvSpPr>
          <p:spPr>
            <a:xfrm>
              <a:off x="11061169" y="3518891"/>
              <a:ext cx="2420157" cy="22372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30FB8795-1DA8-42DC-8453-2205DD727736}"/>
                </a:ext>
              </a:extLst>
            </p:cNvPr>
            <p:cNvSpPr/>
            <p:nvPr/>
          </p:nvSpPr>
          <p:spPr>
            <a:xfrm>
              <a:off x="11137391" y="4012692"/>
              <a:ext cx="2272665" cy="1673860"/>
            </a:xfrm>
            <a:custGeom>
              <a:avLst/>
              <a:gdLst/>
              <a:ahLst/>
              <a:cxnLst/>
              <a:rect l="l" t="t" r="r" b="b"/>
              <a:pathLst>
                <a:path w="2272665" h="1673860">
                  <a:moveTo>
                    <a:pt x="1136141" y="0"/>
                  </a:moveTo>
                  <a:lnTo>
                    <a:pt x="1064287" y="548"/>
                  </a:lnTo>
                  <a:lnTo>
                    <a:pt x="993620" y="2172"/>
                  </a:lnTo>
                  <a:lnTo>
                    <a:pt x="924274" y="4839"/>
                  </a:lnTo>
                  <a:lnTo>
                    <a:pt x="856383" y="8516"/>
                  </a:lnTo>
                  <a:lnTo>
                    <a:pt x="790079" y="13170"/>
                  </a:lnTo>
                  <a:lnTo>
                    <a:pt x="725495" y="18769"/>
                  </a:lnTo>
                  <a:lnTo>
                    <a:pt x="662765" y="25281"/>
                  </a:lnTo>
                  <a:lnTo>
                    <a:pt x="602021" y="32672"/>
                  </a:lnTo>
                  <a:lnTo>
                    <a:pt x="543396" y="40909"/>
                  </a:lnTo>
                  <a:lnTo>
                    <a:pt x="487025" y="49961"/>
                  </a:lnTo>
                  <a:lnTo>
                    <a:pt x="433039" y="59795"/>
                  </a:lnTo>
                  <a:lnTo>
                    <a:pt x="381571" y="70378"/>
                  </a:lnTo>
                  <a:lnTo>
                    <a:pt x="332755" y="81676"/>
                  </a:lnTo>
                  <a:lnTo>
                    <a:pt x="286724" y="93659"/>
                  </a:lnTo>
                  <a:lnTo>
                    <a:pt x="243611" y="106292"/>
                  </a:lnTo>
                  <a:lnTo>
                    <a:pt x="203549" y="119544"/>
                  </a:lnTo>
                  <a:lnTo>
                    <a:pt x="166671" y="133382"/>
                  </a:lnTo>
                  <a:lnTo>
                    <a:pt x="102999" y="162684"/>
                  </a:lnTo>
                  <a:lnTo>
                    <a:pt x="53659" y="193937"/>
                  </a:lnTo>
                  <a:lnTo>
                    <a:pt x="19716" y="226880"/>
                  </a:lnTo>
                  <a:lnTo>
                    <a:pt x="2235" y="261251"/>
                  </a:lnTo>
                  <a:lnTo>
                    <a:pt x="0" y="278892"/>
                  </a:lnTo>
                  <a:lnTo>
                    <a:pt x="0" y="1394460"/>
                  </a:lnTo>
                  <a:lnTo>
                    <a:pt x="19716" y="1446471"/>
                  </a:lnTo>
                  <a:lnTo>
                    <a:pt x="53659" y="1479414"/>
                  </a:lnTo>
                  <a:lnTo>
                    <a:pt x="102999" y="1510667"/>
                  </a:lnTo>
                  <a:lnTo>
                    <a:pt x="166671" y="1539969"/>
                  </a:lnTo>
                  <a:lnTo>
                    <a:pt x="203549" y="1553807"/>
                  </a:lnTo>
                  <a:lnTo>
                    <a:pt x="243611" y="1567059"/>
                  </a:lnTo>
                  <a:lnTo>
                    <a:pt x="286724" y="1579692"/>
                  </a:lnTo>
                  <a:lnTo>
                    <a:pt x="332755" y="1591675"/>
                  </a:lnTo>
                  <a:lnTo>
                    <a:pt x="381571" y="1602973"/>
                  </a:lnTo>
                  <a:lnTo>
                    <a:pt x="433039" y="1613556"/>
                  </a:lnTo>
                  <a:lnTo>
                    <a:pt x="487025" y="1623390"/>
                  </a:lnTo>
                  <a:lnTo>
                    <a:pt x="543396" y="1632442"/>
                  </a:lnTo>
                  <a:lnTo>
                    <a:pt x="602021" y="1640679"/>
                  </a:lnTo>
                  <a:lnTo>
                    <a:pt x="662765" y="1648070"/>
                  </a:lnTo>
                  <a:lnTo>
                    <a:pt x="725495" y="1654582"/>
                  </a:lnTo>
                  <a:lnTo>
                    <a:pt x="790079" y="1660181"/>
                  </a:lnTo>
                  <a:lnTo>
                    <a:pt x="856383" y="1664835"/>
                  </a:lnTo>
                  <a:lnTo>
                    <a:pt x="924274" y="1668512"/>
                  </a:lnTo>
                  <a:lnTo>
                    <a:pt x="993620" y="1671179"/>
                  </a:lnTo>
                  <a:lnTo>
                    <a:pt x="1064287" y="1672803"/>
                  </a:lnTo>
                  <a:lnTo>
                    <a:pt x="1136141" y="1673352"/>
                  </a:lnTo>
                  <a:lnTo>
                    <a:pt x="1207996" y="1672803"/>
                  </a:lnTo>
                  <a:lnTo>
                    <a:pt x="1278663" y="1671179"/>
                  </a:lnTo>
                  <a:lnTo>
                    <a:pt x="1348009" y="1668512"/>
                  </a:lnTo>
                  <a:lnTo>
                    <a:pt x="1415900" y="1664835"/>
                  </a:lnTo>
                  <a:lnTo>
                    <a:pt x="1482204" y="1660181"/>
                  </a:lnTo>
                  <a:lnTo>
                    <a:pt x="1546788" y="1654582"/>
                  </a:lnTo>
                  <a:lnTo>
                    <a:pt x="1609518" y="1648070"/>
                  </a:lnTo>
                  <a:lnTo>
                    <a:pt x="1670262" y="1640679"/>
                  </a:lnTo>
                  <a:lnTo>
                    <a:pt x="1728887" y="1632442"/>
                  </a:lnTo>
                  <a:lnTo>
                    <a:pt x="1785258" y="1623390"/>
                  </a:lnTo>
                  <a:lnTo>
                    <a:pt x="1839244" y="1613556"/>
                  </a:lnTo>
                  <a:lnTo>
                    <a:pt x="1890712" y="1602973"/>
                  </a:lnTo>
                  <a:lnTo>
                    <a:pt x="1939528" y="1591675"/>
                  </a:lnTo>
                  <a:lnTo>
                    <a:pt x="1985559" y="1579692"/>
                  </a:lnTo>
                  <a:lnTo>
                    <a:pt x="2028672" y="1567059"/>
                  </a:lnTo>
                  <a:lnTo>
                    <a:pt x="2068734" y="1553807"/>
                  </a:lnTo>
                  <a:lnTo>
                    <a:pt x="2105612" y="1539969"/>
                  </a:lnTo>
                  <a:lnTo>
                    <a:pt x="2169284" y="1510667"/>
                  </a:lnTo>
                  <a:lnTo>
                    <a:pt x="2218624" y="1479414"/>
                  </a:lnTo>
                  <a:lnTo>
                    <a:pt x="2252567" y="1446471"/>
                  </a:lnTo>
                  <a:lnTo>
                    <a:pt x="2270048" y="1412100"/>
                  </a:lnTo>
                  <a:lnTo>
                    <a:pt x="2272284" y="1394460"/>
                  </a:lnTo>
                  <a:lnTo>
                    <a:pt x="2272284" y="278892"/>
                  </a:lnTo>
                  <a:lnTo>
                    <a:pt x="2252567" y="226880"/>
                  </a:lnTo>
                  <a:lnTo>
                    <a:pt x="2218624" y="193937"/>
                  </a:lnTo>
                  <a:lnTo>
                    <a:pt x="2169284" y="162684"/>
                  </a:lnTo>
                  <a:lnTo>
                    <a:pt x="2105612" y="133382"/>
                  </a:lnTo>
                  <a:lnTo>
                    <a:pt x="2068734" y="119544"/>
                  </a:lnTo>
                  <a:lnTo>
                    <a:pt x="2028672" y="106292"/>
                  </a:lnTo>
                  <a:lnTo>
                    <a:pt x="1985559" y="93659"/>
                  </a:lnTo>
                  <a:lnTo>
                    <a:pt x="1939528" y="81676"/>
                  </a:lnTo>
                  <a:lnTo>
                    <a:pt x="1890712" y="70378"/>
                  </a:lnTo>
                  <a:lnTo>
                    <a:pt x="1839244" y="59795"/>
                  </a:lnTo>
                  <a:lnTo>
                    <a:pt x="1785258" y="49961"/>
                  </a:lnTo>
                  <a:lnTo>
                    <a:pt x="1728887" y="40909"/>
                  </a:lnTo>
                  <a:lnTo>
                    <a:pt x="1670262" y="32672"/>
                  </a:lnTo>
                  <a:lnTo>
                    <a:pt x="1609518" y="25281"/>
                  </a:lnTo>
                  <a:lnTo>
                    <a:pt x="1546788" y="18769"/>
                  </a:lnTo>
                  <a:lnTo>
                    <a:pt x="1482204" y="13170"/>
                  </a:lnTo>
                  <a:lnTo>
                    <a:pt x="1415900" y="8516"/>
                  </a:lnTo>
                  <a:lnTo>
                    <a:pt x="1348009" y="4839"/>
                  </a:lnTo>
                  <a:lnTo>
                    <a:pt x="1278663" y="2172"/>
                  </a:lnTo>
                  <a:lnTo>
                    <a:pt x="1207996" y="548"/>
                  </a:lnTo>
                  <a:lnTo>
                    <a:pt x="113614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238B4F83-BD8A-4A60-9C2C-6B3523853F24}"/>
                </a:ext>
              </a:extLst>
            </p:cNvPr>
            <p:cNvSpPr/>
            <p:nvPr/>
          </p:nvSpPr>
          <p:spPr>
            <a:xfrm>
              <a:off x="11137391" y="4012692"/>
              <a:ext cx="2272665" cy="1673860"/>
            </a:xfrm>
            <a:custGeom>
              <a:avLst/>
              <a:gdLst/>
              <a:ahLst/>
              <a:cxnLst/>
              <a:rect l="l" t="t" r="r" b="b"/>
              <a:pathLst>
                <a:path w="2272665" h="1673860">
                  <a:moveTo>
                    <a:pt x="2272284" y="278892"/>
                  </a:moveTo>
                  <a:lnTo>
                    <a:pt x="2252567" y="330903"/>
                  </a:lnTo>
                  <a:lnTo>
                    <a:pt x="2218624" y="363846"/>
                  </a:lnTo>
                  <a:lnTo>
                    <a:pt x="2169284" y="395099"/>
                  </a:lnTo>
                  <a:lnTo>
                    <a:pt x="2105612" y="424401"/>
                  </a:lnTo>
                  <a:lnTo>
                    <a:pt x="2068734" y="438239"/>
                  </a:lnTo>
                  <a:lnTo>
                    <a:pt x="2028672" y="451491"/>
                  </a:lnTo>
                  <a:lnTo>
                    <a:pt x="1985559" y="464124"/>
                  </a:lnTo>
                  <a:lnTo>
                    <a:pt x="1939528" y="476107"/>
                  </a:lnTo>
                  <a:lnTo>
                    <a:pt x="1890712" y="487405"/>
                  </a:lnTo>
                  <a:lnTo>
                    <a:pt x="1839244" y="497988"/>
                  </a:lnTo>
                  <a:lnTo>
                    <a:pt x="1785258" y="507822"/>
                  </a:lnTo>
                  <a:lnTo>
                    <a:pt x="1728887" y="516874"/>
                  </a:lnTo>
                  <a:lnTo>
                    <a:pt x="1670262" y="525111"/>
                  </a:lnTo>
                  <a:lnTo>
                    <a:pt x="1609518" y="532502"/>
                  </a:lnTo>
                  <a:lnTo>
                    <a:pt x="1546788" y="539014"/>
                  </a:lnTo>
                  <a:lnTo>
                    <a:pt x="1482204" y="544613"/>
                  </a:lnTo>
                  <a:lnTo>
                    <a:pt x="1415900" y="549267"/>
                  </a:lnTo>
                  <a:lnTo>
                    <a:pt x="1348009" y="552944"/>
                  </a:lnTo>
                  <a:lnTo>
                    <a:pt x="1278663" y="555611"/>
                  </a:lnTo>
                  <a:lnTo>
                    <a:pt x="1207996" y="557235"/>
                  </a:lnTo>
                  <a:lnTo>
                    <a:pt x="1136141" y="557784"/>
                  </a:lnTo>
                  <a:lnTo>
                    <a:pt x="1064287" y="557235"/>
                  </a:lnTo>
                  <a:lnTo>
                    <a:pt x="993620" y="555611"/>
                  </a:lnTo>
                  <a:lnTo>
                    <a:pt x="924274" y="552944"/>
                  </a:lnTo>
                  <a:lnTo>
                    <a:pt x="856383" y="549267"/>
                  </a:lnTo>
                  <a:lnTo>
                    <a:pt x="790079" y="544613"/>
                  </a:lnTo>
                  <a:lnTo>
                    <a:pt x="725495" y="539014"/>
                  </a:lnTo>
                  <a:lnTo>
                    <a:pt x="662765" y="532502"/>
                  </a:lnTo>
                  <a:lnTo>
                    <a:pt x="602021" y="525111"/>
                  </a:lnTo>
                  <a:lnTo>
                    <a:pt x="543396" y="516874"/>
                  </a:lnTo>
                  <a:lnTo>
                    <a:pt x="487025" y="507822"/>
                  </a:lnTo>
                  <a:lnTo>
                    <a:pt x="433039" y="497988"/>
                  </a:lnTo>
                  <a:lnTo>
                    <a:pt x="381571" y="487405"/>
                  </a:lnTo>
                  <a:lnTo>
                    <a:pt x="332755" y="476107"/>
                  </a:lnTo>
                  <a:lnTo>
                    <a:pt x="286724" y="464124"/>
                  </a:lnTo>
                  <a:lnTo>
                    <a:pt x="243611" y="451491"/>
                  </a:lnTo>
                  <a:lnTo>
                    <a:pt x="203549" y="438239"/>
                  </a:lnTo>
                  <a:lnTo>
                    <a:pt x="166671" y="424401"/>
                  </a:lnTo>
                  <a:lnTo>
                    <a:pt x="102999" y="395099"/>
                  </a:lnTo>
                  <a:lnTo>
                    <a:pt x="53659" y="363846"/>
                  </a:lnTo>
                  <a:lnTo>
                    <a:pt x="19716" y="330903"/>
                  </a:lnTo>
                  <a:lnTo>
                    <a:pt x="2235" y="296532"/>
                  </a:lnTo>
                  <a:lnTo>
                    <a:pt x="0" y="278892"/>
                  </a:lnTo>
                </a:path>
                <a:path w="2272665" h="1673860">
                  <a:moveTo>
                    <a:pt x="0" y="278892"/>
                  </a:moveTo>
                  <a:lnTo>
                    <a:pt x="19716" y="226880"/>
                  </a:lnTo>
                  <a:lnTo>
                    <a:pt x="53659" y="193937"/>
                  </a:lnTo>
                  <a:lnTo>
                    <a:pt x="102999" y="162684"/>
                  </a:lnTo>
                  <a:lnTo>
                    <a:pt x="166671" y="133382"/>
                  </a:lnTo>
                  <a:lnTo>
                    <a:pt x="203549" y="119544"/>
                  </a:lnTo>
                  <a:lnTo>
                    <a:pt x="243611" y="106292"/>
                  </a:lnTo>
                  <a:lnTo>
                    <a:pt x="286724" y="93659"/>
                  </a:lnTo>
                  <a:lnTo>
                    <a:pt x="332755" y="81676"/>
                  </a:lnTo>
                  <a:lnTo>
                    <a:pt x="381571" y="70378"/>
                  </a:lnTo>
                  <a:lnTo>
                    <a:pt x="433039" y="59795"/>
                  </a:lnTo>
                  <a:lnTo>
                    <a:pt x="487025" y="49961"/>
                  </a:lnTo>
                  <a:lnTo>
                    <a:pt x="543396" y="40909"/>
                  </a:lnTo>
                  <a:lnTo>
                    <a:pt x="602021" y="32672"/>
                  </a:lnTo>
                  <a:lnTo>
                    <a:pt x="662765" y="25281"/>
                  </a:lnTo>
                  <a:lnTo>
                    <a:pt x="725495" y="18769"/>
                  </a:lnTo>
                  <a:lnTo>
                    <a:pt x="790079" y="13170"/>
                  </a:lnTo>
                  <a:lnTo>
                    <a:pt x="856383" y="8516"/>
                  </a:lnTo>
                  <a:lnTo>
                    <a:pt x="924274" y="4839"/>
                  </a:lnTo>
                  <a:lnTo>
                    <a:pt x="993620" y="2172"/>
                  </a:lnTo>
                  <a:lnTo>
                    <a:pt x="1064287" y="548"/>
                  </a:lnTo>
                  <a:lnTo>
                    <a:pt x="1136141" y="0"/>
                  </a:lnTo>
                  <a:lnTo>
                    <a:pt x="1207996" y="548"/>
                  </a:lnTo>
                  <a:lnTo>
                    <a:pt x="1278663" y="2172"/>
                  </a:lnTo>
                  <a:lnTo>
                    <a:pt x="1348009" y="4839"/>
                  </a:lnTo>
                  <a:lnTo>
                    <a:pt x="1415900" y="8516"/>
                  </a:lnTo>
                  <a:lnTo>
                    <a:pt x="1482204" y="13170"/>
                  </a:lnTo>
                  <a:lnTo>
                    <a:pt x="1546788" y="18769"/>
                  </a:lnTo>
                  <a:lnTo>
                    <a:pt x="1609518" y="25281"/>
                  </a:lnTo>
                  <a:lnTo>
                    <a:pt x="1670262" y="32672"/>
                  </a:lnTo>
                  <a:lnTo>
                    <a:pt x="1728887" y="40909"/>
                  </a:lnTo>
                  <a:lnTo>
                    <a:pt x="1785258" y="49961"/>
                  </a:lnTo>
                  <a:lnTo>
                    <a:pt x="1839244" y="59795"/>
                  </a:lnTo>
                  <a:lnTo>
                    <a:pt x="1890712" y="70378"/>
                  </a:lnTo>
                  <a:lnTo>
                    <a:pt x="1939528" y="81676"/>
                  </a:lnTo>
                  <a:lnTo>
                    <a:pt x="1985559" y="93659"/>
                  </a:lnTo>
                  <a:lnTo>
                    <a:pt x="2028672" y="106292"/>
                  </a:lnTo>
                  <a:lnTo>
                    <a:pt x="2068734" y="119544"/>
                  </a:lnTo>
                  <a:lnTo>
                    <a:pt x="2105612" y="133382"/>
                  </a:lnTo>
                  <a:lnTo>
                    <a:pt x="2169284" y="162684"/>
                  </a:lnTo>
                  <a:lnTo>
                    <a:pt x="2218624" y="193937"/>
                  </a:lnTo>
                  <a:lnTo>
                    <a:pt x="2252567" y="226880"/>
                  </a:lnTo>
                  <a:lnTo>
                    <a:pt x="2270048" y="261251"/>
                  </a:lnTo>
                  <a:lnTo>
                    <a:pt x="2272284" y="278892"/>
                  </a:lnTo>
                  <a:lnTo>
                    <a:pt x="2272284" y="1394460"/>
                  </a:lnTo>
                  <a:lnTo>
                    <a:pt x="2252567" y="1446471"/>
                  </a:lnTo>
                  <a:lnTo>
                    <a:pt x="2218624" y="1479414"/>
                  </a:lnTo>
                  <a:lnTo>
                    <a:pt x="2169284" y="1510667"/>
                  </a:lnTo>
                  <a:lnTo>
                    <a:pt x="2105612" y="1539969"/>
                  </a:lnTo>
                  <a:lnTo>
                    <a:pt x="2068734" y="1553807"/>
                  </a:lnTo>
                  <a:lnTo>
                    <a:pt x="2028672" y="1567059"/>
                  </a:lnTo>
                  <a:lnTo>
                    <a:pt x="1985559" y="1579692"/>
                  </a:lnTo>
                  <a:lnTo>
                    <a:pt x="1939528" y="1591675"/>
                  </a:lnTo>
                  <a:lnTo>
                    <a:pt x="1890712" y="1602973"/>
                  </a:lnTo>
                  <a:lnTo>
                    <a:pt x="1839244" y="1613556"/>
                  </a:lnTo>
                  <a:lnTo>
                    <a:pt x="1785258" y="1623390"/>
                  </a:lnTo>
                  <a:lnTo>
                    <a:pt x="1728887" y="1632442"/>
                  </a:lnTo>
                  <a:lnTo>
                    <a:pt x="1670262" y="1640679"/>
                  </a:lnTo>
                  <a:lnTo>
                    <a:pt x="1609518" y="1648070"/>
                  </a:lnTo>
                  <a:lnTo>
                    <a:pt x="1546788" y="1654582"/>
                  </a:lnTo>
                  <a:lnTo>
                    <a:pt x="1482204" y="1660181"/>
                  </a:lnTo>
                  <a:lnTo>
                    <a:pt x="1415900" y="1664835"/>
                  </a:lnTo>
                  <a:lnTo>
                    <a:pt x="1348009" y="1668512"/>
                  </a:lnTo>
                  <a:lnTo>
                    <a:pt x="1278663" y="1671179"/>
                  </a:lnTo>
                  <a:lnTo>
                    <a:pt x="1207996" y="1672803"/>
                  </a:lnTo>
                  <a:lnTo>
                    <a:pt x="1136141" y="1673352"/>
                  </a:lnTo>
                  <a:lnTo>
                    <a:pt x="1064287" y="1672803"/>
                  </a:lnTo>
                  <a:lnTo>
                    <a:pt x="993620" y="1671179"/>
                  </a:lnTo>
                  <a:lnTo>
                    <a:pt x="924274" y="1668512"/>
                  </a:lnTo>
                  <a:lnTo>
                    <a:pt x="856383" y="1664835"/>
                  </a:lnTo>
                  <a:lnTo>
                    <a:pt x="790079" y="1660181"/>
                  </a:lnTo>
                  <a:lnTo>
                    <a:pt x="725495" y="1654582"/>
                  </a:lnTo>
                  <a:lnTo>
                    <a:pt x="662765" y="1648070"/>
                  </a:lnTo>
                  <a:lnTo>
                    <a:pt x="602021" y="1640679"/>
                  </a:lnTo>
                  <a:lnTo>
                    <a:pt x="543396" y="1632442"/>
                  </a:lnTo>
                  <a:lnTo>
                    <a:pt x="487025" y="1623390"/>
                  </a:lnTo>
                  <a:lnTo>
                    <a:pt x="433039" y="1613556"/>
                  </a:lnTo>
                  <a:lnTo>
                    <a:pt x="381571" y="1602973"/>
                  </a:lnTo>
                  <a:lnTo>
                    <a:pt x="332755" y="1591675"/>
                  </a:lnTo>
                  <a:lnTo>
                    <a:pt x="286724" y="1579692"/>
                  </a:lnTo>
                  <a:lnTo>
                    <a:pt x="243611" y="1567059"/>
                  </a:lnTo>
                  <a:lnTo>
                    <a:pt x="203549" y="1553807"/>
                  </a:lnTo>
                  <a:lnTo>
                    <a:pt x="166671" y="1539969"/>
                  </a:lnTo>
                  <a:lnTo>
                    <a:pt x="102999" y="1510667"/>
                  </a:lnTo>
                  <a:lnTo>
                    <a:pt x="53659" y="1479414"/>
                  </a:lnTo>
                  <a:lnTo>
                    <a:pt x="19716" y="1446471"/>
                  </a:lnTo>
                  <a:lnTo>
                    <a:pt x="2235" y="1412100"/>
                  </a:lnTo>
                  <a:lnTo>
                    <a:pt x="0" y="1394460"/>
                  </a:lnTo>
                  <a:lnTo>
                    <a:pt x="0" y="278892"/>
                  </a:lnTo>
                  <a:close/>
                </a:path>
              </a:pathLst>
            </a:custGeom>
            <a:grpFill/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1D261A2F-47BC-4D5F-A615-57BED8CA98D2}"/>
                </a:ext>
              </a:extLst>
            </p:cNvPr>
            <p:cNvSpPr/>
            <p:nvPr/>
          </p:nvSpPr>
          <p:spPr>
            <a:xfrm>
              <a:off x="11137391" y="3593592"/>
              <a:ext cx="2272665" cy="1259205"/>
            </a:xfrm>
            <a:custGeom>
              <a:avLst/>
              <a:gdLst/>
              <a:ahLst/>
              <a:cxnLst/>
              <a:rect l="l" t="t" r="r" b="b"/>
              <a:pathLst>
                <a:path w="2272665" h="1259204">
                  <a:moveTo>
                    <a:pt x="1136141" y="0"/>
                  </a:moveTo>
                  <a:lnTo>
                    <a:pt x="1061436" y="446"/>
                  </a:lnTo>
                  <a:lnTo>
                    <a:pt x="988022" y="1767"/>
                  </a:lnTo>
                  <a:lnTo>
                    <a:pt x="916048" y="3935"/>
                  </a:lnTo>
                  <a:lnTo>
                    <a:pt x="845664" y="6922"/>
                  </a:lnTo>
                  <a:lnTo>
                    <a:pt x="777020" y="10700"/>
                  </a:lnTo>
                  <a:lnTo>
                    <a:pt x="710266" y="15242"/>
                  </a:lnTo>
                  <a:lnTo>
                    <a:pt x="645550" y="20520"/>
                  </a:lnTo>
                  <a:lnTo>
                    <a:pt x="583024" y="26506"/>
                  </a:lnTo>
                  <a:lnTo>
                    <a:pt x="522836" y="33173"/>
                  </a:lnTo>
                  <a:lnTo>
                    <a:pt x="465136" y="40493"/>
                  </a:lnTo>
                  <a:lnTo>
                    <a:pt x="410075" y="48438"/>
                  </a:lnTo>
                  <a:lnTo>
                    <a:pt x="357800" y="56981"/>
                  </a:lnTo>
                  <a:lnTo>
                    <a:pt x="308463" y="66093"/>
                  </a:lnTo>
                  <a:lnTo>
                    <a:pt x="262213" y="75748"/>
                  </a:lnTo>
                  <a:lnTo>
                    <a:pt x="219199" y="85917"/>
                  </a:lnTo>
                  <a:lnTo>
                    <a:pt x="179572" y="96572"/>
                  </a:lnTo>
                  <a:lnTo>
                    <a:pt x="111074" y="119233"/>
                  </a:lnTo>
                  <a:lnTo>
                    <a:pt x="57918" y="143507"/>
                  </a:lnTo>
                  <a:lnTo>
                    <a:pt x="21299" y="169175"/>
                  </a:lnTo>
                  <a:lnTo>
                    <a:pt x="0" y="209804"/>
                  </a:lnTo>
                  <a:lnTo>
                    <a:pt x="0" y="1049020"/>
                  </a:lnTo>
                  <a:lnTo>
                    <a:pt x="21299" y="1089648"/>
                  </a:lnTo>
                  <a:lnTo>
                    <a:pt x="57918" y="1115316"/>
                  </a:lnTo>
                  <a:lnTo>
                    <a:pt x="111074" y="1139590"/>
                  </a:lnTo>
                  <a:lnTo>
                    <a:pt x="179572" y="1162251"/>
                  </a:lnTo>
                  <a:lnTo>
                    <a:pt x="219199" y="1172906"/>
                  </a:lnTo>
                  <a:lnTo>
                    <a:pt x="262213" y="1183075"/>
                  </a:lnTo>
                  <a:lnTo>
                    <a:pt x="308463" y="1192730"/>
                  </a:lnTo>
                  <a:lnTo>
                    <a:pt x="357800" y="1201842"/>
                  </a:lnTo>
                  <a:lnTo>
                    <a:pt x="410075" y="1210385"/>
                  </a:lnTo>
                  <a:lnTo>
                    <a:pt x="465136" y="1218330"/>
                  </a:lnTo>
                  <a:lnTo>
                    <a:pt x="522836" y="1225650"/>
                  </a:lnTo>
                  <a:lnTo>
                    <a:pt x="583024" y="1232317"/>
                  </a:lnTo>
                  <a:lnTo>
                    <a:pt x="645550" y="1238303"/>
                  </a:lnTo>
                  <a:lnTo>
                    <a:pt x="710266" y="1243581"/>
                  </a:lnTo>
                  <a:lnTo>
                    <a:pt x="777020" y="1248123"/>
                  </a:lnTo>
                  <a:lnTo>
                    <a:pt x="845664" y="1251901"/>
                  </a:lnTo>
                  <a:lnTo>
                    <a:pt x="916048" y="1254888"/>
                  </a:lnTo>
                  <a:lnTo>
                    <a:pt x="988022" y="1257056"/>
                  </a:lnTo>
                  <a:lnTo>
                    <a:pt x="1061436" y="1258377"/>
                  </a:lnTo>
                  <a:lnTo>
                    <a:pt x="1136141" y="1258824"/>
                  </a:lnTo>
                  <a:lnTo>
                    <a:pt x="1210847" y="1258377"/>
                  </a:lnTo>
                  <a:lnTo>
                    <a:pt x="1284261" y="1257056"/>
                  </a:lnTo>
                  <a:lnTo>
                    <a:pt x="1356235" y="1254888"/>
                  </a:lnTo>
                  <a:lnTo>
                    <a:pt x="1426619" y="1251901"/>
                  </a:lnTo>
                  <a:lnTo>
                    <a:pt x="1495263" y="1248123"/>
                  </a:lnTo>
                  <a:lnTo>
                    <a:pt x="1562017" y="1243581"/>
                  </a:lnTo>
                  <a:lnTo>
                    <a:pt x="1626733" y="1238303"/>
                  </a:lnTo>
                  <a:lnTo>
                    <a:pt x="1689259" y="1232317"/>
                  </a:lnTo>
                  <a:lnTo>
                    <a:pt x="1749447" y="1225650"/>
                  </a:lnTo>
                  <a:lnTo>
                    <a:pt x="1807147" y="1218330"/>
                  </a:lnTo>
                  <a:lnTo>
                    <a:pt x="1862208" y="1210385"/>
                  </a:lnTo>
                  <a:lnTo>
                    <a:pt x="1914483" y="1201842"/>
                  </a:lnTo>
                  <a:lnTo>
                    <a:pt x="1963820" y="1192730"/>
                  </a:lnTo>
                  <a:lnTo>
                    <a:pt x="2010070" y="1183075"/>
                  </a:lnTo>
                  <a:lnTo>
                    <a:pt x="2053084" y="1172906"/>
                  </a:lnTo>
                  <a:lnTo>
                    <a:pt x="2092711" y="1162251"/>
                  </a:lnTo>
                  <a:lnTo>
                    <a:pt x="2161209" y="1139590"/>
                  </a:lnTo>
                  <a:lnTo>
                    <a:pt x="2214365" y="1115316"/>
                  </a:lnTo>
                  <a:lnTo>
                    <a:pt x="2250984" y="1089648"/>
                  </a:lnTo>
                  <a:lnTo>
                    <a:pt x="2272284" y="1049020"/>
                  </a:lnTo>
                  <a:lnTo>
                    <a:pt x="2272284" y="209804"/>
                  </a:lnTo>
                  <a:lnTo>
                    <a:pt x="2250984" y="169175"/>
                  </a:lnTo>
                  <a:lnTo>
                    <a:pt x="2214365" y="143507"/>
                  </a:lnTo>
                  <a:lnTo>
                    <a:pt x="2161209" y="119233"/>
                  </a:lnTo>
                  <a:lnTo>
                    <a:pt x="2092711" y="96572"/>
                  </a:lnTo>
                  <a:lnTo>
                    <a:pt x="2053084" y="85917"/>
                  </a:lnTo>
                  <a:lnTo>
                    <a:pt x="2010070" y="75748"/>
                  </a:lnTo>
                  <a:lnTo>
                    <a:pt x="1963820" y="66093"/>
                  </a:lnTo>
                  <a:lnTo>
                    <a:pt x="1914483" y="56981"/>
                  </a:lnTo>
                  <a:lnTo>
                    <a:pt x="1862208" y="48438"/>
                  </a:lnTo>
                  <a:lnTo>
                    <a:pt x="1807147" y="40493"/>
                  </a:lnTo>
                  <a:lnTo>
                    <a:pt x="1749447" y="33173"/>
                  </a:lnTo>
                  <a:lnTo>
                    <a:pt x="1689259" y="26506"/>
                  </a:lnTo>
                  <a:lnTo>
                    <a:pt x="1626733" y="20520"/>
                  </a:lnTo>
                  <a:lnTo>
                    <a:pt x="1562017" y="15242"/>
                  </a:lnTo>
                  <a:lnTo>
                    <a:pt x="1495263" y="10700"/>
                  </a:lnTo>
                  <a:lnTo>
                    <a:pt x="1426619" y="6922"/>
                  </a:lnTo>
                  <a:lnTo>
                    <a:pt x="1356235" y="3935"/>
                  </a:lnTo>
                  <a:lnTo>
                    <a:pt x="1284261" y="1767"/>
                  </a:lnTo>
                  <a:lnTo>
                    <a:pt x="1210847" y="446"/>
                  </a:lnTo>
                  <a:lnTo>
                    <a:pt x="113614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169DA88D-DBAB-4B77-A2F1-7BCCFDB945CB}"/>
                </a:ext>
              </a:extLst>
            </p:cNvPr>
            <p:cNvSpPr/>
            <p:nvPr/>
          </p:nvSpPr>
          <p:spPr>
            <a:xfrm>
              <a:off x="11137391" y="3593592"/>
              <a:ext cx="2272665" cy="1259205"/>
            </a:xfrm>
            <a:custGeom>
              <a:avLst/>
              <a:gdLst/>
              <a:ahLst/>
              <a:cxnLst/>
              <a:rect l="l" t="t" r="r" b="b"/>
              <a:pathLst>
                <a:path w="2272665" h="1259204">
                  <a:moveTo>
                    <a:pt x="2272284" y="209804"/>
                  </a:moveTo>
                  <a:lnTo>
                    <a:pt x="2250984" y="250432"/>
                  </a:lnTo>
                  <a:lnTo>
                    <a:pt x="2214365" y="276100"/>
                  </a:lnTo>
                  <a:lnTo>
                    <a:pt x="2161209" y="300374"/>
                  </a:lnTo>
                  <a:lnTo>
                    <a:pt x="2092711" y="323035"/>
                  </a:lnTo>
                  <a:lnTo>
                    <a:pt x="2053084" y="333690"/>
                  </a:lnTo>
                  <a:lnTo>
                    <a:pt x="2010070" y="343859"/>
                  </a:lnTo>
                  <a:lnTo>
                    <a:pt x="1963820" y="353514"/>
                  </a:lnTo>
                  <a:lnTo>
                    <a:pt x="1914483" y="362626"/>
                  </a:lnTo>
                  <a:lnTo>
                    <a:pt x="1862208" y="371169"/>
                  </a:lnTo>
                  <a:lnTo>
                    <a:pt x="1807147" y="379114"/>
                  </a:lnTo>
                  <a:lnTo>
                    <a:pt x="1749447" y="386434"/>
                  </a:lnTo>
                  <a:lnTo>
                    <a:pt x="1689259" y="393101"/>
                  </a:lnTo>
                  <a:lnTo>
                    <a:pt x="1626733" y="399087"/>
                  </a:lnTo>
                  <a:lnTo>
                    <a:pt x="1562017" y="404365"/>
                  </a:lnTo>
                  <a:lnTo>
                    <a:pt x="1495263" y="408907"/>
                  </a:lnTo>
                  <a:lnTo>
                    <a:pt x="1426619" y="412685"/>
                  </a:lnTo>
                  <a:lnTo>
                    <a:pt x="1356235" y="415672"/>
                  </a:lnTo>
                  <a:lnTo>
                    <a:pt x="1284261" y="417840"/>
                  </a:lnTo>
                  <a:lnTo>
                    <a:pt x="1210847" y="419161"/>
                  </a:lnTo>
                  <a:lnTo>
                    <a:pt x="1136141" y="419608"/>
                  </a:lnTo>
                  <a:lnTo>
                    <a:pt x="1061436" y="419161"/>
                  </a:lnTo>
                  <a:lnTo>
                    <a:pt x="988022" y="417840"/>
                  </a:lnTo>
                  <a:lnTo>
                    <a:pt x="916048" y="415672"/>
                  </a:lnTo>
                  <a:lnTo>
                    <a:pt x="845664" y="412685"/>
                  </a:lnTo>
                  <a:lnTo>
                    <a:pt x="777020" y="408907"/>
                  </a:lnTo>
                  <a:lnTo>
                    <a:pt x="710266" y="404365"/>
                  </a:lnTo>
                  <a:lnTo>
                    <a:pt x="645550" y="399087"/>
                  </a:lnTo>
                  <a:lnTo>
                    <a:pt x="583024" y="393101"/>
                  </a:lnTo>
                  <a:lnTo>
                    <a:pt x="522836" y="386434"/>
                  </a:lnTo>
                  <a:lnTo>
                    <a:pt x="465136" y="379114"/>
                  </a:lnTo>
                  <a:lnTo>
                    <a:pt x="410075" y="371169"/>
                  </a:lnTo>
                  <a:lnTo>
                    <a:pt x="357800" y="362626"/>
                  </a:lnTo>
                  <a:lnTo>
                    <a:pt x="308463" y="353514"/>
                  </a:lnTo>
                  <a:lnTo>
                    <a:pt x="262213" y="343859"/>
                  </a:lnTo>
                  <a:lnTo>
                    <a:pt x="219199" y="333690"/>
                  </a:lnTo>
                  <a:lnTo>
                    <a:pt x="179572" y="323035"/>
                  </a:lnTo>
                  <a:lnTo>
                    <a:pt x="111074" y="300374"/>
                  </a:lnTo>
                  <a:lnTo>
                    <a:pt x="57918" y="276100"/>
                  </a:lnTo>
                  <a:lnTo>
                    <a:pt x="21299" y="250432"/>
                  </a:lnTo>
                  <a:lnTo>
                    <a:pt x="2416" y="223593"/>
                  </a:lnTo>
                  <a:lnTo>
                    <a:pt x="0" y="209804"/>
                  </a:lnTo>
                </a:path>
                <a:path w="2272665" h="1259204">
                  <a:moveTo>
                    <a:pt x="0" y="209804"/>
                  </a:moveTo>
                  <a:lnTo>
                    <a:pt x="21299" y="169175"/>
                  </a:lnTo>
                  <a:lnTo>
                    <a:pt x="57918" y="143507"/>
                  </a:lnTo>
                  <a:lnTo>
                    <a:pt x="111074" y="119233"/>
                  </a:lnTo>
                  <a:lnTo>
                    <a:pt x="179572" y="96572"/>
                  </a:lnTo>
                  <a:lnTo>
                    <a:pt x="219199" y="85917"/>
                  </a:lnTo>
                  <a:lnTo>
                    <a:pt x="262213" y="75748"/>
                  </a:lnTo>
                  <a:lnTo>
                    <a:pt x="308463" y="66093"/>
                  </a:lnTo>
                  <a:lnTo>
                    <a:pt x="357800" y="56981"/>
                  </a:lnTo>
                  <a:lnTo>
                    <a:pt x="410075" y="48438"/>
                  </a:lnTo>
                  <a:lnTo>
                    <a:pt x="465136" y="40493"/>
                  </a:lnTo>
                  <a:lnTo>
                    <a:pt x="522836" y="33173"/>
                  </a:lnTo>
                  <a:lnTo>
                    <a:pt x="583024" y="26506"/>
                  </a:lnTo>
                  <a:lnTo>
                    <a:pt x="645550" y="20520"/>
                  </a:lnTo>
                  <a:lnTo>
                    <a:pt x="710266" y="15242"/>
                  </a:lnTo>
                  <a:lnTo>
                    <a:pt x="777020" y="10700"/>
                  </a:lnTo>
                  <a:lnTo>
                    <a:pt x="845664" y="6922"/>
                  </a:lnTo>
                  <a:lnTo>
                    <a:pt x="916048" y="3935"/>
                  </a:lnTo>
                  <a:lnTo>
                    <a:pt x="988022" y="1767"/>
                  </a:lnTo>
                  <a:lnTo>
                    <a:pt x="1061436" y="446"/>
                  </a:lnTo>
                  <a:lnTo>
                    <a:pt x="1136141" y="0"/>
                  </a:lnTo>
                  <a:lnTo>
                    <a:pt x="1210847" y="446"/>
                  </a:lnTo>
                  <a:lnTo>
                    <a:pt x="1284261" y="1767"/>
                  </a:lnTo>
                  <a:lnTo>
                    <a:pt x="1356235" y="3935"/>
                  </a:lnTo>
                  <a:lnTo>
                    <a:pt x="1426619" y="6922"/>
                  </a:lnTo>
                  <a:lnTo>
                    <a:pt x="1495263" y="10700"/>
                  </a:lnTo>
                  <a:lnTo>
                    <a:pt x="1562017" y="15242"/>
                  </a:lnTo>
                  <a:lnTo>
                    <a:pt x="1626733" y="20520"/>
                  </a:lnTo>
                  <a:lnTo>
                    <a:pt x="1689259" y="26506"/>
                  </a:lnTo>
                  <a:lnTo>
                    <a:pt x="1749447" y="33173"/>
                  </a:lnTo>
                  <a:lnTo>
                    <a:pt x="1807147" y="40493"/>
                  </a:lnTo>
                  <a:lnTo>
                    <a:pt x="1862208" y="48438"/>
                  </a:lnTo>
                  <a:lnTo>
                    <a:pt x="1914483" y="56981"/>
                  </a:lnTo>
                  <a:lnTo>
                    <a:pt x="1963820" y="66093"/>
                  </a:lnTo>
                  <a:lnTo>
                    <a:pt x="2010070" y="75748"/>
                  </a:lnTo>
                  <a:lnTo>
                    <a:pt x="2053084" y="85917"/>
                  </a:lnTo>
                  <a:lnTo>
                    <a:pt x="2092711" y="96572"/>
                  </a:lnTo>
                  <a:lnTo>
                    <a:pt x="2161209" y="119233"/>
                  </a:lnTo>
                  <a:lnTo>
                    <a:pt x="2214365" y="143507"/>
                  </a:lnTo>
                  <a:lnTo>
                    <a:pt x="2250984" y="169175"/>
                  </a:lnTo>
                  <a:lnTo>
                    <a:pt x="2272284" y="209804"/>
                  </a:lnTo>
                  <a:lnTo>
                    <a:pt x="2272284" y="1049020"/>
                  </a:lnTo>
                  <a:lnTo>
                    <a:pt x="2250984" y="1089648"/>
                  </a:lnTo>
                  <a:lnTo>
                    <a:pt x="2214365" y="1115316"/>
                  </a:lnTo>
                  <a:lnTo>
                    <a:pt x="2161209" y="1139590"/>
                  </a:lnTo>
                  <a:lnTo>
                    <a:pt x="2092711" y="1162251"/>
                  </a:lnTo>
                  <a:lnTo>
                    <a:pt x="2053084" y="1172906"/>
                  </a:lnTo>
                  <a:lnTo>
                    <a:pt x="2010070" y="1183075"/>
                  </a:lnTo>
                  <a:lnTo>
                    <a:pt x="1963820" y="1192730"/>
                  </a:lnTo>
                  <a:lnTo>
                    <a:pt x="1914483" y="1201842"/>
                  </a:lnTo>
                  <a:lnTo>
                    <a:pt x="1862208" y="1210385"/>
                  </a:lnTo>
                  <a:lnTo>
                    <a:pt x="1807147" y="1218330"/>
                  </a:lnTo>
                  <a:lnTo>
                    <a:pt x="1749447" y="1225650"/>
                  </a:lnTo>
                  <a:lnTo>
                    <a:pt x="1689259" y="1232317"/>
                  </a:lnTo>
                  <a:lnTo>
                    <a:pt x="1626733" y="1238303"/>
                  </a:lnTo>
                  <a:lnTo>
                    <a:pt x="1562017" y="1243581"/>
                  </a:lnTo>
                  <a:lnTo>
                    <a:pt x="1495263" y="1248123"/>
                  </a:lnTo>
                  <a:lnTo>
                    <a:pt x="1426619" y="1251901"/>
                  </a:lnTo>
                  <a:lnTo>
                    <a:pt x="1356235" y="1254888"/>
                  </a:lnTo>
                  <a:lnTo>
                    <a:pt x="1284261" y="1257056"/>
                  </a:lnTo>
                  <a:lnTo>
                    <a:pt x="1210847" y="1258377"/>
                  </a:lnTo>
                  <a:lnTo>
                    <a:pt x="1136141" y="1258824"/>
                  </a:lnTo>
                  <a:lnTo>
                    <a:pt x="1061436" y="1258377"/>
                  </a:lnTo>
                  <a:lnTo>
                    <a:pt x="988022" y="1257056"/>
                  </a:lnTo>
                  <a:lnTo>
                    <a:pt x="916048" y="1254888"/>
                  </a:lnTo>
                  <a:lnTo>
                    <a:pt x="845664" y="1251901"/>
                  </a:lnTo>
                  <a:lnTo>
                    <a:pt x="777020" y="1248123"/>
                  </a:lnTo>
                  <a:lnTo>
                    <a:pt x="710266" y="1243581"/>
                  </a:lnTo>
                  <a:lnTo>
                    <a:pt x="645550" y="1238303"/>
                  </a:lnTo>
                  <a:lnTo>
                    <a:pt x="583024" y="1232317"/>
                  </a:lnTo>
                  <a:lnTo>
                    <a:pt x="522836" y="1225650"/>
                  </a:lnTo>
                  <a:lnTo>
                    <a:pt x="465136" y="1218330"/>
                  </a:lnTo>
                  <a:lnTo>
                    <a:pt x="410075" y="1210385"/>
                  </a:lnTo>
                  <a:lnTo>
                    <a:pt x="357800" y="1201842"/>
                  </a:lnTo>
                  <a:lnTo>
                    <a:pt x="308463" y="1192730"/>
                  </a:lnTo>
                  <a:lnTo>
                    <a:pt x="262213" y="1183075"/>
                  </a:lnTo>
                  <a:lnTo>
                    <a:pt x="219199" y="1172906"/>
                  </a:lnTo>
                  <a:lnTo>
                    <a:pt x="179572" y="1162251"/>
                  </a:lnTo>
                  <a:lnTo>
                    <a:pt x="111074" y="1139590"/>
                  </a:lnTo>
                  <a:lnTo>
                    <a:pt x="57918" y="1115316"/>
                  </a:lnTo>
                  <a:lnTo>
                    <a:pt x="21299" y="1089648"/>
                  </a:lnTo>
                  <a:lnTo>
                    <a:pt x="0" y="1049020"/>
                  </a:lnTo>
                  <a:lnTo>
                    <a:pt x="0" y="209804"/>
                  </a:lnTo>
                  <a:close/>
                </a:path>
              </a:pathLst>
            </a:custGeom>
            <a:grpFill/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10A13FF4-BF33-4122-BC27-1452CCBACE0B}"/>
                </a:ext>
              </a:extLst>
            </p:cNvPr>
            <p:cNvSpPr/>
            <p:nvPr/>
          </p:nvSpPr>
          <p:spPr>
            <a:xfrm>
              <a:off x="12691871" y="3500628"/>
              <a:ext cx="2456687" cy="227380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98FEAA98-16E4-42EC-B79A-A5258664D269}"/>
                </a:ext>
              </a:extLst>
            </p:cNvPr>
            <p:cNvSpPr/>
            <p:nvPr/>
          </p:nvSpPr>
          <p:spPr>
            <a:xfrm>
              <a:off x="12786359" y="4012692"/>
              <a:ext cx="2272665" cy="1673860"/>
            </a:xfrm>
            <a:custGeom>
              <a:avLst/>
              <a:gdLst/>
              <a:ahLst/>
              <a:cxnLst/>
              <a:rect l="l" t="t" r="r" b="b"/>
              <a:pathLst>
                <a:path w="2272665" h="1673860">
                  <a:moveTo>
                    <a:pt x="1136142" y="0"/>
                  </a:moveTo>
                  <a:lnTo>
                    <a:pt x="1064287" y="548"/>
                  </a:lnTo>
                  <a:lnTo>
                    <a:pt x="993620" y="2172"/>
                  </a:lnTo>
                  <a:lnTo>
                    <a:pt x="924274" y="4839"/>
                  </a:lnTo>
                  <a:lnTo>
                    <a:pt x="856383" y="8516"/>
                  </a:lnTo>
                  <a:lnTo>
                    <a:pt x="790079" y="13170"/>
                  </a:lnTo>
                  <a:lnTo>
                    <a:pt x="725495" y="18769"/>
                  </a:lnTo>
                  <a:lnTo>
                    <a:pt x="662765" y="25281"/>
                  </a:lnTo>
                  <a:lnTo>
                    <a:pt x="602021" y="32672"/>
                  </a:lnTo>
                  <a:lnTo>
                    <a:pt x="543396" y="40909"/>
                  </a:lnTo>
                  <a:lnTo>
                    <a:pt x="487025" y="49961"/>
                  </a:lnTo>
                  <a:lnTo>
                    <a:pt x="433039" y="59795"/>
                  </a:lnTo>
                  <a:lnTo>
                    <a:pt x="381571" y="70378"/>
                  </a:lnTo>
                  <a:lnTo>
                    <a:pt x="332755" y="81676"/>
                  </a:lnTo>
                  <a:lnTo>
                    <a:pt x="286724" y="93659"/>
                  </a:lnTo>
                  <a:lnTo>
                    <a:pt x="243611" y="106292"/>
                  </a:lnTo>
                  <a:lnTo>
                    <a:pt x="203549" y="119544"/>
                  </a:lnTo>
                  <a:lnTo>
                    <a:pt x="166671" y="133382"/>
                  </a:lnTo>
                  <a:lnTo>
                    <a:pt x="102999" y="162684"/>
                  </a:lnTo>
                  <a:lnTo>
                    <a:pt x="53659" y="193937"/>
                  </a:lnTo>
                  <a:lnTo>
                    <a:pt x="19716" y="226880"/>
                  </a:lnTo>
                  <a:lnTo>
                    <a:pt x="2235" y="261251"/>
                  </a:lnTo>
                  <a:lnTo>
                    <a:pt x="0" y="278892"/>
                  </a:lnTo>
                  <a:lnTo>
                    <a:pt x="0" y="1394460"/>
                  </a:lnTo>
                  <a:lnTo>
                    <a:pt x="19716" y="1446471"/>
                  </a:lnTo>
                  <a:lnTo>
                    <a:pt x="53659" y="1479414"/>
                  </a:lnTo>
                  <a:lnTo>
                    <a:pt x="102999" y="1510667"/>
                  </a:lnTo>
                  <a:lnTo>
                    <a:pt x="166671" y="1539969"/>
                  </a:lnTo>
                  <a:lnTo>
                    <a:pt x="203549" y="1553807"/>
                  </a:lnTo>
                  <a:lnTo>
                    <a:pt x="243611" y="1567059"/>
                  </a:lnTo>
                  <a:lnTo>
                    <a:pt x="286724" y="1579692"/>
                  </a:lnTo>
                  <a:lnTo>
                    <a:pt x="332755" y="1591675"/>
                  </a:lnTo>
                  <a:lnTo>
                    <a:pt x="381571" y="1602973"/>
                  </a:lnTo>
                  <a:lnTo>
                    <a:pt x="433039" y="1613556"/>
                  </a:lnTo>
                  <a:lnTo>
                    <a:pt x="487025" y="1623390"/>
                  </a:lnTo>
                  <a:lnTo>
                    <a:pt x="543396" y="1632442"/>
                  </a:lnTo>
                  <a:lnTo>
                    <a:pt x="602021" y="1640679"/>
                  </a:lnTo>
                  <a:lnTo>
                    <a:pt x="662765" y="1648070"/>
                  </a:lnTo>
                  <a:lnTo>
                    <a:pt x="725495" y="1654582"/>
                  </a:lnTo>
                  <a:lnTo>
                    <a:pt x="790079" y="1660181"/>
                  </a:lnTo>
                  <a:lnTo>
                    <a:pt x="856383" y="1664835"/>
                  </a:lnTo>
                  <a:lnTo>
                    <a:pt x="924274" y="1668512"/>
                  </a:lnTo>
                  <a:lnTo>
                    <a:pt x="993620" y="1671179"/>
                  </a:lnTo>
                  <a:lnTo>
                    <a:pt x="1064287" y="1672803"/>
                  </a:lnTo>
                  <a:lnTo>
                    <a:pt x="1136142" y="1673352"/>
                  </a:lnTo>
                  <a:lnTo>
                    <a:pt x="1207996" y="1672803"/>
                  </a:lnTo>
                  <a:lnTo>
                    <a:pt x="1278663" y="1671179"/>
                  </a:lnTo>
                  <a:lnTo>
                    <a:pt x="1348009" y="1668512"/>
                  </a:lnTo>
                  <a:lnTo>
                    <a:pt x="1415900" y="1664835"/>
                  </a:lnTo>
                  <a:lnTo>
                    <a:pt x="1482204" y="1660181"/>
                  </a:lnTo>
                  <a:lnTo>
                    <a:pt x="1546788" y="1654582"/>
                  </a:lnTo>
                  <a:lnTo>
                    <a:pt x="1609518" y="1648070"/>
                  </a:lnTo>
                  <a:lnTo>
                    <a:pt x="1670262" y="1640679"/>
                  </a:lnTo>
                  <a:lnTo>
                    <a:pt x="1728887" y="1632442"/>
                  </a:lnTo>
                  <a:lnTo>
                    <a:pt x="1785258" y="1623390"/>
                  </a:lnTo>
                  <a:lnTo>
                    <a:pt x="1839244" y="1613556"/>
                  </a:lnTo>
                  <a:lnTo>
                    <a:pt x="1890712" y="1602973"/>
                  </a:lnTo>
                  <a:lnTo>
                    <a:pt x="1939528" y="1591675"/>
                  </a:lnTo>
                  <a:lnTo>
                    <a:pt x="1985559" y="1579692"/>
                  </a:lnTo>
                  <a:lnTo>
                    <a:pt x="2028672" y="1567059"/>
                  </a:lnTo>
                  <a:lnTo>
                    <a:pt x="2068734" y="1553807"/>
                  </a:lnTo>
                  <a:lnTo>
                    <a:pt x="2105612" y="1539969"/>
                  </a:lnTo>
                  <a:lnTo>
                    <a:pt x="2169284" y="1510667"/>
                  </a:lnTo>
                  <a:lnTo>
                    <a:pt x="2218624" y="1479414"/>
                  </a:lnTo>
                  <a:lnTo>
                    <a:pt x="2252567" y="1446471"/>
                  </a:lnTo>
                  <a:lnTo>
                    <a:pt x="2270048" y="1412100"/>
                  </a:lnTo>
                  <a:lnTo>
                    <a:pt x="2272284" y="1394460"/>
                  </a:lnTo>
                  <a:lnTo>
                    <a:pt x="2272284" y="278892"/>
                  </a:lnTo>
                  <a:lnTo>
                    <a:pt x="2252567" y="226880"/>
                  </a:lnTo>
                  <a:lnTo>
                    <a:pt x="2218624" y="193937"/>
                  </a:lnTo>
                  <a:lnTo>
                    <a:pt x="2169284" y="162684"/>
                  </a:lnTo>
                  <a:lnTo>
                    <a:pt x="2105612" y="133382"/>
                  </a:lnTo>
                  <a:lnTo>
                    <a:pt x="2068734" y="119544"/>
                  </a:lnTo>
                  <a:lnTo>
                    <a:pt x="2028672" y="106292"/>
                  </a:lnTo>
                  <a:lnTo>
                    <a:pt x="1985559" y="93659"/>
                  </a:lnTo>
                  <a:lnTo>
                    <a:pt x="1939528" y="81676"/>
                  </a:lnTo>
                  <a:lnTo>
                    <a:pt x="1890712" y="70378"/>
                  </a:lnTo>
                  <a:lnTo>
                    <a:pt x="1839244" y="59795"/>
                  </a:lnTo>
                  <a:lnTo>
                    <a:pt x="1785258" y="49961"/>
                  </a:lnTo>
                  <a:lnTo>
                    <a:pt x="1728887" y="40909"/>
                  </a:lnTo>
                  <a:lnTo>
                    <a:pt x="1670262" y="32672"/>
                  </a:lnTo>
                  <a:lnTo>
                    <a:pt x="1609518" y="25281"/>
                  </a:lnTo>
                  <a:lnTo>
                    <a:pt x="1546788" y="18769"/>
                  </a:lnTo>
                  <a:lnTo>
                    <a:pt x="1482204" y="13170"/>
                  </a:lnTo>
                  <a:lnTo>
                    <a:pt x="1415900" y="8516"/>
                  </a:lnTo>
                  <a:lnTo>
                    <a:pt x="1348009" y="4839"/>
                  </a:lnTo>
                  <a:lnTo>
                    <a:pt x="1278663" y="2172"/>
                  </a:lnTo>
                  <a:lnTo>
                    <a:pt x="1207996" y="548"/>
                  </a:lnTo>
                  <a:lnTo>
                    <a:pt x="113614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7035EE92-0538-41AF-9412-8B560D6CC0CE}"/>
                </a:ext>
              </a:extLst>
            </p:cNvPr>
            <p:cNvSpPr/>
            <p:nvPr/>
          </p:nvSpPr>
          <p:spPr>
            <a:xfrm>
              <a:off x="12786359" y="4012692"/>
              <a:ext cx="2272665" cy="1673860"/>
            </a:xfrm>
            <a:custGeom>
              <a:avLst/>
              <a:gdLst/>
              <a:ahLst/>
              <a:cxnLst/>
              <a:rect l="l" t="t" r="r" b="b"/>
              <a:pathLst>
                <a:path w="2272665" h="1673860">
                  <a:moveTo>
                    <a:pt x="2272284" y="278892"/>
                  </a:moveTo>
                  <a:lnTo>
                    <a:pt x="2252567" y="330903"/>
                  </a:lnTo>
                  <a:lnTo>
                    <a:pt x="2218624" y="363846"/>
                  </a:lnTo>
                  <a:lnTo>
                    <a:pt x="2169284" y="395099"/>
                  </a:lnTo>
                  <a:lnTo>
                    <a:pt x="2105612" y="424401"/>
                  </a:lnTo>
                  <a:lnTo>
                    <a:pt x="2068734" y="438239"/>
                  </a:lnTo>
                  <a:lnTo>
                    <a:pt x="2028672" y="451491"/>
                  </a:lnTo>
                  <a:lnTo>
                    <a:pt x="1985559" y="464124"/>
                  </a:lnTo>
                  <a:lnTo>
                    <a:pt x="1939528" y="476107"/>
                  </a:lnTo>
                  <a:lnTo>
                    <a:pt x="1890712" y="487405"/>
                  </a:lnTo>
                  <a:lnTo>
                    <a:pt x="1839244" y="497988"/>
                  </a:lnTo>
                  <a:lnTo>
                    <a:pt x="1785258" y="507822"/>
                  </a:lnTo>
                  <a:lnTo>
                    <a:pt x="1728887" y="516874"/>
                  </a:lnTo>
                  <a:lnTo>
                    <a:pt x="1670262" y="525111"/>
                  </a:lnTo>
                  <a:lnTo>
                    <a:pt x="1609518" y="532502"/>
                  </a:lnTo>
                  <a:lnTo>
                    <a:pt x="1546788" y="539014"/>
                  </a:lnTo>
                  <a:lnTo>
                    <a:pt x="1482204" y="544613"/>
                  </a:lnTo>
                  <a:lnTo>
                    <a:pt x="1415900" y="549267"/>
                  </a:lnTo>
                  <a:lnTo>
                    <a:pt x="1348009" y="552944"/>
                  </a:lnTo>
                  <a:lnTo>
                    <a:pt x="1278663" y="555611"/>
                  </a:lnTo>
                  <a:lnTo>
                    <a:pt x="1207996" y="557235"/>
                  </a:lnTo>
                  <a:lnTo>
                    <a:pt x="1136142" y="557784"/>
                  </a:lnTo>
                  <a:lnTo>
                    <a:pt x="1064287" y="557235"/>
                  </a:lnTo>
                  <a:lnTo>
                    <a:pt x="993620" y="555611"/>
                  </a:lnTo>
                  <a:lnTo>
                    <a:pt x="924274" y="552944"/>
                  </a:lnTo>
                  <a:lnTo>
                    <a:pt x="856383" y="549267"/>
                  </a:lnTo>
                  <a:lnTo>
                    <a:pt x="790079" y="544613"/>
                  </a:lnTo>
                  <a:lnTo>
                    <a:pt x="725495" y="539014"/>
                  </a:lnTo>
                  <a:lnTo>
                    <a:pt x="662765" y="532502"/>
                  </a:lnTo>
                  <a:lnTo>
                    <a:pt x="602021" y="525111"/>
                  </a:lnTo>
                  <a:lnTo>
                    <a:pt x="543396" y="516874"/>
                  </a:lnTo>
                  <a:lnTo>
                    <a:pt x="487025" y="507822"/>
                  </a:lnTo>
                  <a:lnTo>
                    <a:pt x="433039" y="497988"/>
                  </a:lnTo>
                  <a:lnTo>
                    <a:pt x="381571" y="487405"/>
                  </a:lnTo>
                  <a:lnTo>
                    <a:pt x="332755" y="476107"/>
                  </a:lnTo>
                  <a:lnTo>
                    <a:pt x="286724" y="464124"/>
                  </a:lnTo>
                  <a:lnTo>
                    <a:pt x="243611" y="451491"/>
                  </a:lnTo>
                  <a:lnTo>
                    <a:pt x="203549" y="438239"/>
                  </a:lnTo>
                  <a:lnTo>
                    <a:pt x="166671" y="424401"/>
                  </a:lnTo>
                  <a:lnTo>
                    <a:pt x="102999" y="395099"/>
                  </a:lnTo>
                  <a:lnTo>
                    <a:pt x="53659" y="363846"/>
                  </a:lnTo>
                  <a:lnTo>
                    <a:pt x="19716" y="330903"/>
                  </a:lnTo>
                  <a:lnTo>
                    <a:pt x="2235" y="296532"/>
                  </a:lnTo>
                  <a:lnTo>
                    <a:pt x="0" y="278892"/>
                  </a:lnTo>
                </a:path>
                <a:path w="2272665" h="1673860">
                  <a:moveTo>
                    <a:pt x="0" y="278892"/>
                  </a:moveTo>
                  <a:lnTo>
                    <a:pt x="19716" y="226880"/>
                  </a:lnTo>
                  <a:lnTo>
                    <a:pt x="53659" y="193937"/>
                  </a:lnTo>
                  <a:lnTo>
                    <a:pt x="102999" y="162684"/>
                  </a:lnTo>
                  <a:lnTo>
                    <a:pt x="166671" y="133382"/>
                  </a:lnTo>
                  <a:lnTo>
                    <a:pt x="203549" y="119544"/>
                  </a:lnTo>
                  <a:lnTo>
                    <a:pt x="243611" y="106292"/>
                  </a:lnTo>
                  <a:lnTo>
                    <a:pt x="286724" y="93659"/>
                  </a:lnTo>
                  <a:lnTo>
                    <a:pt x="332755" y="81676"/>
                  </a:lnTo>
                  <a:lnTo>
                    <a:pt x="381571" y="70378"/>
                  </a:lnTo>
                  <a:lnTo>
                    <a:pt x="433039" y="59795"/>
                  </a:lnTo>
                  <a:lnTo>
                    <a:pt x="487025" y="49961"/>
                  </a:lnTo>
                  <a:lnTo>
                    <a:pt x="543396" y="40909"/>
                  </a:lnTo>
                  <a:lnTo>
                    <a:pt x="602021" y="32672"/>
                  </a:lnTo>
                  <a:lnTo>
                    <a:pt x="662765" y="25281"/>
                  </a:lnTo>
                  <a:lnTo>
                    <a:pt x="725495" y="18769"/>
                  </a:lnTo>
                  <a:lnTo>
                    <a:pt x="790079" y="13170"/>
                  </a:lnTo>
                  <a:lnTo>
                    <a:pt x="856383" y="8516"/>
                  </a:lnTo>
                  <a:lnTo>
                    <a:pt x="924274" y="4839"/>
                  </a:lnTo>
                  <a:lnTo>
                    <a:pt x="993620" y="2172"/>
                  </a:lnTo>
                  <a:lnTo>
                    <a:pt x="1064287" y="548"/>
                  </a:lnTo>
                  <a:lnTo>
                    <a:pt x="1136142" y="0"/>
                  </a:lnTo>
                  <a:lnTo>
                    <a:pt x="1207996" y="548"/>
                  </a:lnTo>
                  <a:lnTo>
                    <a:pt x="1278663" y="2172"/>
                  </a:lnTo>
                  <a:lnTo>
                    <a:pt x="1348009" y="4839"/>
                  </a:lnTo>
                  <a:lnTo>
                    <a:pt x="1415900" y="8516"/>
                  </a:lnTo>
                  <a:lnTo>
                    <a:pt x="1482204" y="13170"/>
                  </a:lnTo>
                  <a:lnTo>
                    <a:pt x="1546788" y="18769"/>
                  </a:lnTo>
                  <a:lnTo>
                    <a:pt x="1609518" y="25281"/>
                  </a:lnTo>
                  <a:lnTo>
                    <a:pt x="1670262" y="32672"/>
                  </a:lnTo>
                  <a:lnTo>
                    <a:pt x="1728887" y="40909"/>
                  </a:lnTo>
                  <a:lnTo>
                    <a:pt x="1785258" y="49961"/>
                  </a:lnTo>
                  <a:lnTo>
                    <a:pt x="1839244" y="59795"/>
                  </a:lnTo>
                  <a:lnTo>
                    <a:pt x="1890712" y="70378"/>
                  </a:lnTo>
                  <a:lnTo>
                    <a:pt x="1939528" y="81676"/>
                  </a:lnTo>
                  <a:lnTo>
                    <a:pt x="1985559" y="93659"/>
                  </a:lnTo>
                  <a:lnTo>
                    <a:pt x="2028672" y="106292"/>
                  </a:lnTo>
                  <a:lnTo>
                    <a:pt x="2068734" y="119544"/>
                  </a:lnTo>
                  <a:lnTo>
                    <a:pt x="2105612" y="133382"/>
                  </a:lnTo>
                  <a:lnTo>
                    <a:pt x="2169284" y="162684"/>
                  </a:lnTo>
                  <a:lnTo>
                    <a:pt x="2218624" y="193937"/>
                  </a:lnTo>
                  <a:lnTo>
                    <a:pt x="2252567" y="226880"/>
                  </a:lnTo>
                  <a:lnTo>
                    <a:pt x="2270048" y="261251"/>
                  </a:lnTo>
                  <a:lnTo>
                    <a:pt x="2272284" y="278892"/>
                  </a:lnTo>
                  <a:lnTo>
                    <a:pt x="2272284" y="1394460"/>
                  </a:lnTo>
                  <a:lnTo>
                    <a:pt x="2252567" y="1446471"/>
                  </a:lnTo>
                  <a:lnTo>
                    <a:pt x="2218624" y="1479414"/>
                  </a:lnTo>
                  <a:lnTo>
                    <a:pt x="2169284" y="1510667"/>
                  </a:lnTo>
                  <a:lnTo>
                    <a:pt x="2105612" y="1539969"/>
                  </a:lnTo>
                  <a:lnTo>
                    <a:pt x="2068734" y="1553807"/>
                  </a:lnTo>
                  <a:lnTo>
                    <a:pt x="2028672" y="1567059"/>
                  </a:lnTo>
                  <a:lnTo>
                    <a:pt x="1985559" y="1579692"/>
                  </a:lnTo>
                  <a:lnTo>
                    <a:pt x="1939528" y="1591675"/>
                  </a:lnTo>
                  <a:lnTo>
                    <a:pt x="1890712" y="1602973"/>
                  </a:lnTo>
                  <a:lnTo>
                    <a:pt x="1839244" y="1613556"/>
                  </a:lnTo>
                  <a:lnTo>
                    <a:pt x="1785258" y="1623390"/>
                  </a:lnTo>
                  <a:lnTo>
                    <a:pt x="1728887" y="1632442"/>
                  </a:lnTo>
                  <a:lnTo>
                    <a:pt x="1670262" y="1640679"/>
                  </a:lnTo>
                  <a:lnTo>
                    <a:pt x="1609518" y="1648070"/>
                  </a:lnTo>
                  <a:lnTo>
                    <a:pt x="1546788" y="1654582"/>
                  </a:lnTo>
                  <a:lnTo>
                    <a:pt x="1482204" y="1660181"/>
                  </a:lnTo>
                  <a:lnTo>
                    <a:pt x="1415900" y="1664835"/>
                  </a:lnTo>
                  <a:lnTo>
                    <a:pt x="1348009" y="1668512"/>
                  </a:lnTo>
                  <a:lnTo>
                    <a:pt x="1278663" y="1671179"/>
                  </a:lnTo>
                  <a:lnTo>
                    <a:pt x="1207996" y="1672803"/>
                  </a:lnTo>
                  <a:lnTo>
                    <a:pt x="1136142" y="1673352"/>
                  </a:lnTo>
                  <a:lnTo>
                    <a:pt x="1064287" y="1672803"/>
                  </a:lnTo>
                  <a:lnTo>
                    <a:pt x="993620" y="1671179"/>
                  </a:lnTo>
                  <a:lnTo>
                    <a:pt x="924274" y="1668512"/>
                  </a:lnTo>
                  <a:lnTo>
                    <a:pt x="856383" y="1664835"/>
                  </a:lnTo>
                  <a:lnTo>
                    <a:pt x="790079" y="1660181"/>
                  </a:lnTo>
                  <a:lnTo>
                    <a:pt x="725495" y="1654582"/>
                  </a:lnTo>
                  <a:lnTo>
                    <a:pt x="662765" y="1648070"/>
                  </a:lnTo>
                  <a:lnTo>
                    <a:pt x="602021" y="1640679"/>
                  </a:lnTo>
                  <a:lnTo>
                    <a:pt x="543396" y="1632442"/>
                  </a:lnTo>
                  <a:lnTo>
                    <a:pt x="487025" y="1623390"/>
                  </a:lnTo>
                  <a:lnTo>
                    <a:pt x="433039" y="1613556"/>
                  </a:lnTo>
                  <a:lnTo>
                    <a:pt x="381571" y="1602973"/>
                  </a:lnTo>
                  <a:lnTo>
                    <a:pt x="332755" y="1591675"/>
                  </a:lnTo>
                  <a:lnTo>
                    <a:pt x="286724" y="1579692"/>
                  </a:lnTo>
                  <a:lnTo>
                    <a:pt x="243611" y="1567059"/>
                  </a:lnTo>
                  <a:lnTo>
                    <a:pt x="203549" y="1553807"/>
                  </a:lnTo>
                  <a:lnTo>
                    <a:pt x="166671" y="1539969"/>
                  </a:lnTo>
                  <a:lnTo>
                    <a:pt x="102999" y="1510667"/>
                  </a:lnTo>
                  <a:lnTo>
                    <a:pt x="53659" y="1479414"/>
                  </a:lnTo>
                  <a:lnTo>
                    <a:pt x="19716" y="1446471"/>
                  </a:lnTo>
                  <a:lnTo>
                    <a:pt x="2235" y="1412100"/>
                  </a:lnTo>
                  <a:lnTo>
                    <a:pt x="0" y="1394460"/>
                  </a:lnTo>
                  <a:lnTo>
                    <a:pt x="0" y="278892"/>
                  </a:lnTo>
                  <a:close/>
                </a:path>
              </a:pathLst>
            </a:custGeom>
            <a:grpFill/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C0E7AAEF-CE3A-44CF-9B8D-2BAF17D2503D}"/>
                </a:ext>
              </a:extLst>
            </p:cNvPr>
            <p:cNvSpPr/>
            <p:nvPr/>
          </p:nvSpPr>
          <p:spPr>
            <a:xfrm>
              <a:off x="12786359" y="3593592"/>
              <a:ext cx="2272665" cy="1259205"/>
            </a:xfrm>
            <a:custGeom>
              <a:avLst/>
              <a:gdLst/>
              <a:ahLst/>
              <a:cxnLst/>
              <a:rect l="l" t="t" r="r" b="b"/>
              <a:pathLst>
                <a:path w="2272665" h="1259204">
                  <a:moveTo>
                    <a:pt x="1136142" y="0"/>
                  </a:moveTo>
                  <a:lnTo>
                    <a:pt x="1061436" y="446"/>
                  </a:lnTo>
                  <a:lnTo>
                    <a:pt x="988022" y="1767"/>
                  </a:lnTo>
                  <a:lnTo>
                    <a:pt x="916048" y="3935"/>
                  </a:lnTo>
                  <a:lnTo>
                    <a:pt x="845664" y="6922"/>
                  </a:lnTo>
                  <a:lnTo>
                    <a:pt x="777020" y="10700"/>
                  </a:lnTo>
                  <a:lnTo>
                    <a:pt x="710266" y="15242"/>
                  </a:lnTo>
                  <a:lnTo>
                    <a:pt x="645550" y="20520"/>
                  </a:lnTo>
                  <a:lnTo>
                    <a:pt x="583024" y="26506"/>
                  </a:lnTo>
                  <a:lnTo>
                    <a:pt x="522836" y="33173"/>
                  </a:lnTo>
                  <a:lnTo>
                    <a:pt x="465136" y="40493"/>
                  </a:lnTo>
                  <a:lnTo>
                    <a:pt x="410075" y="48438"/>
                  </a:lnTo>
                  <a:lnTo>
                    <a:pt x="357800" y="56981"/>
                  </a:lnTo>
                  <a:lnTo>
                    <a:pt x="308463" y="66093"/>
                  </a:lnTo>
                  <a:lnTo>
                    <a:pt x="262213" y="75748"/>
                  </a:lnTo>
                  <a:lnTo>
                    <a:pt x="219199" y="85917"/>
                  </a:lnTo>
                  <a:lnTo>
                    <a:pt x="179572" y="96572"/>
                  </a:lnTo>
                  <a:lnTo>
                    <a:pt x="111074" y="119233"/>
                  </a:lnTo>
                  <a:lnTo>
                    <a:pt x="57918" y="143507"/>
                  </a:lnTo>
                  <a:lnTo>
                    <a:pt x="21299" y="169175"/>
                  </a:lnTo>
                  <a:lnTo>
                    <a:pt x="0" y="209804"/>
                  </a:lnTo>
                  <a:lnTo>
                    <a:pt x="0" y="1049020"/>
                  </a:lnTo>
                  <a:lnTo>
                    <a:pt x="21299" y="1089648"/>
                  </a:lnTo>
                  <a:lnTo>
                    <a:pt x="57918" y="1115316"/>
                  </a:lnTo>
                  <a:lnTo>
                    <a:pt x="111074" y="1139590"/>
                  </a:lnTo>
                  <a:lnTo>
                    <a:pt x="179572" y="1162251"/>
                  </a:lnTo>
                  <a:lnTo>
                    <a:pt x="219199" y="1172906"/>
                  </a:lnTo>
                  <a:lnTo>
                    <a:pt x="262213" y="1183075"/>
                  </a:lnTo>
                  <a:lnTo>
                    <a:pt x="308463" y="1192730"/>
                  </a:lnTo>
                  <a:lnTo>
                    <a:pt x="357800" y="1201842"/>
                  </a:lnTo>
                  <a:lnTo>
                    <a:pt x="410075" y="1210385"/>
                  </a:lnTo>
                  <a:lnTo>
                    <a:pt x="465136" y="1218330"/>
                  </a:lnTo>
                  <a:lnTo>
                    <a:pt x="522836" y="1225650"/>
                  </a:lnTo>
                  <a:lnTo>
                    <a:pt x="583024" y="1232317"/>
                  </a:lnTo>
                  <a:lnTo>
                    <a:pt x="645550" y="1238303"/>
                  </a:lnTo>
                  <a:lnTo>
                    <a:pt x="710266" y="1243581"/>
                  </a:lnTo>
                  <a:lnTo>
                    <a:pt x="777020" y="1248123"/>
                  </a:lnTo>
                  <a:lnTo>
                    <a:pt x="845664" y="1251901"/>
                  </a:lnTo>
                  <a:lnTo>
                    <a:pt x="916048" y="1254888"/>
                  </a:lnTo>
                  <a:lnTo>
                    <a:pt x="988022" y="1257056"/>
                  </a:lnTo>
                  <a:lnTo>
                    <a:pt x="1061436" y="1258377"/>
                  </a:lnTo>
                  <a:lnTo>
                    <a:pt x="1136142" y="1258824"/>
                  </a:lnTo>
                  <a:lnTo>
                    <a:pt x="1210847" y="1258377"/>
                  </a:lnTo>
                  <a:lnTo>
                    <a:pt x="1284261" y="1257056"/>
                  </a:lnTo>
                  <a:lnTo>
                    <a:pt x="1356235" y="1254888"/>
                  </a:lnTo>
                  <a:lnTo>
                    <a:pt x="1426619" y="1251901"/>
                  </a:lnTo>
                  <a:lnTo>
                    <a:pt x="1495263" y="1248123"/>
                  </a:lnTo>
                  <a:lnTo>
                    <a:pt x="1562017" y="1243581"/>
                  </a:lnTo>
                  <a:lnTo>
                    <a:pt x="1626733" y="1238303"/>
                  </a:lnTo>
                  <a:lnTo>
                    <a:pt x="1689259" y="1232317"/>
                  </a:lnTo>
                  <a:lnTo>
                    <a:pt x="1749447" y="1225650"/>
                  </a:lnTo>
                  <a:lnTo>
                    <a:pt x="1807147" y="1218330"/>
                  </a:lnTo>
                  <a:lnTo>
                    <a:pt x="1862208" y="1210385"/>
                  </a:lnTo>
                  <a:lnTo>
                    <a:pt x="1914483" y="1201842"/>
                  </a:lnTo>
                  <a:lnTo>
                    <a:pt x="1963820" y="1192730"/>
                  </a:lnTo>
                  <a:lnTo>
                    <a:pt x="2010070" y="1183075"/>
                  </a:lnTo>
                  <a:lnTo>
                    <a:pt x="2053084" y="1172906"/>
                  </a:lnTo>
                  <a:lnTo>
                    <a:pt x="2092711" y="1162251"/>
                  </a:lnTo>
                  <a:lnTo>
                    <a:pt x="2161209" y="1139590"/>
                  </a:lnTo>
                  <a:lnTo>
                    <a:pt x="2214365" y="1115316"/>
                  </a:lnTo>
                  <a:lnTo>
                    <a:pt x="2250984" y="1089648"/>
                  </a:lnTo>
                  <a:lnTo>
                    <a:pt x="2272284" y="1049020"/>
                  </a:lnTo>
                  <a:lnTo>
                    <a:pt x="2272284" y="209804"/>
                  </a:lnTo>
                  <a:lnTo>
                    <a:pt x="2250984" y="169175"/>
                  </a:lnTo>
                  <a:lnTo>
                    <a:pt x="2214365" y="143507"/>
                  </a:lnTo>
                  <a:lnTo>
                    <a:pt x="2161209" y="119233"/>
                  </a:lnTo>
                  <a:lnTo>
                    <a:pt x="2092711" y="96572"/>
                  </a:lnTo>
                  <a:lnTo>
                    <a:pt x="2053084" y="85917"/>
                  </a:lnTo>
                  <a:lnTo>
                    <a:pt x="2010070" y="75748"/>
                  </a:lnTo>
                  <a:lnTo>
                    <a:pt x="1963820" y="66093"/>
                  </a:lnTo>
                  <a:lnTo>
                    <a:pt x="1914483" y="56981"/>
                  </a:lnTo>
                  <a:lnTo>
                    <a:pt x="1862208" y="48438"/>
                  </a:lnTo>
                  <a:lnTo>
                    <a:pt x="1807147" y="40493"/>
                  </a:lnTo>
                  <a:lnTo>
                    <a:pt x="1749447" y="33173"/>
                  </a:lnTo>
                  <a:lnTo>
                    <a:pt x="1689259" y="26506"/>
                  </a:lnTo>
                  <a:lnTo>
                    <a:pt x="1626733" y="20520"/>
                  </a:lnTo>
                  <a:lnTo>
                    <a:pt x="1562017" y="15242"/>
                  </a:lnTo>
                  <a:lnTo>
                    <a:pt x="1495263" y="10700"/>
                  </a:lnTo>
                  <a:lnTo>
                    <a:pt x="1426619" y="6922"/>
                  </a:lnTo>
                  <a:lnTo>
                    <a:pt x="1356235" y="3935"/>
                  </a:lnTo>
                  <a:lnTo>
                    <a:pt x="1284261" y="1767"/>
                  </a:lnTo>
                  <a:lnTo>
                    <a:pt x="1210847" y="446"/>
                  </a:lnTo>
                  <a:lnTo>
                    <a:pt x="113614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F5C94F74-F677-4B04-AF6B-B47DAEC45809}"/>
                </a:ext>
              </a:extLst>
            </p:cNvPr>
            <p:cNvSpPr/>
            <p:nvPr/>
          </p:nvSpPr>
          <p:spPr>
            <a:xfrm>
              <a:off x="12786359" y="3593592"/>
              <a:ext cx="2272665" cy="1259205"/>
            </a:xfrm>
            <a:custGeom>
              <a:avLst/>
              <a:gdLst/>
              <a:ahLst/>
              <a:cxnLst/>
              <a:rect l="l" t="t" r="r" b="b"/>
              <a:pathLst>
                <a:path w="2272665" h="1259204">
                  <a:moveTo>
                    <a:pt x="2272284" y="209804"/>
                  </a:moveTo>
                  <a:lnTo>
                    <a:pt x="2250984" y="250432"/>
                  </a:lnTo>
                  <a:lnTo>
                    <a:pt x="2214365" y="276100"/>
                  </a:lnTo>
                  <a:lnTo>
                    <a:pt x="2161209" y="300374"/>
                  </a:lnTo>
                  <a:lnTo>
                    <a:pt x="2092711" y="323035"/>
                  </a:lnTo>
                  <a:lnTo>
                    <a:pt x="2053084" y="333690"/>
                  </a:lnTo>
                  <a:lnTo>
                    <a:pt x="2010070" y="343859"/>
                  </a:lnTo>
                  <a:lnTo>
                    <a:pt x="1963820" y="353514"/>
                  </a:lnTo>
                  <a:lnTo>
                    <a:pt x="1914483" y="362626"/>
                  </a:lnTo>
                  <a:lnTo>
                    <a:pt x="1862208" y="371169"/>
                  </a:lnTo>
                  <a:lnTo>
                    <a:pt x="1807147" y="379114"/>
                  </a:lnTo>
                  <a:lnTo>
                    <a:pt x="1749447" y="386434"/>
                  </a:lnTo>
                  <a:lnTo>
                    <a:pt x="1689259" y="393101"/>
                  </a:lnTo>
                  <a:lnTo>
                    <a:pt x="1626733" y="399087"/>
                  </a:lnTo>
                  <a:lnTo>
                    <a:pt x="1562017" y="404365"/>
                  </a:lnTo>
                  <a:lnTo>
                    <a:pt x="1495263" y="408907"/>
                  </a:lnTo>
                  <a:lnTo>
                    <a:pt x="1426619" y="412685"/>
                  </a:lnTo>
                  <a:lnTo>
                    <a:pt x="1356235" y="415672"/>
                  </a:lnTo>
                  <a:lnTo>
                    <a:pt x="1284261" y="417840"/>
                  </a:lnTo>
                  <a:lnTo>
                    <a:pt x="1210847" y="419161"/>
                  </a:lnTo>
                  <a:lnTo>
                    <a:pt x="1136142" y="419608"/>
                  </a:lnTo>
                  <a:lnTo>
                    <a:pt x="1061436" y="419161"/>
                  </a:lnTo>
                  <a:lnTo>
                    <a:pt x="988022" y="417840"/>
                  </a:lnTo>
                  <a:lnTo>
                    <a:pt x="916048" y="415672"/>
                  </a:lnTo>
                  <a:lnTo>
                    <a:pt x="845664" y="412685"/>
                  </a:lnTo>
                  <a:lnTo>
                    <a:pt x="777020" y="408907"/>
                  </a:lnTo>
                  <a:lnTo>
                    <a:pt x="710266" y="404365"/>
                  </a:lnTo>
                  <a:lnTo>
                    <a:pt x="645550" y="399087"/>
                  </a:lnTo>
                  <a:lnTo>
                    <a:pt x="583024" y="393101"/>
                  </a:lnTo>
                  <a:lnTo>
                    <a:pt x="522836" y="386434"/>
                  </a:lnTo>
                  <a:lnTo>
                    <a:pt x="465136" y="379114"/>
                  </a:lnTo>
                  <a:lnTo>
                    <a:pt x="410075" y="371169"/>
                  </a:lnTo>
                  <a:lnTo>
                    <a:pt x="357800" y="362626"/>
                  </a:lnTo>
                  <a:lnTo>
                    <a:pt x="308463" y="353514"/>
                  </a:lnTo>
                  <a:lnTo>
                    <a:pt x="262213" y="343859"/>
                  </a:lnTo>
                  <a:lnTo>
                    <a:pt x="219199" y="333690"/>
                  </a:lnTo>
                  <a:lnTo>
                    <a:pt x="179572" y="323035"/>
                  </a:lnTo>
                  <a:lnTo>
                    <a:pt x="111074" y="300374"/>
                  </a:lnTo>
                  <a:lnTo>
                    <a:pt x="57918" y="276100"/>
                  </a:lnTo>
                  <a:lnTo>
                    <a:pt x="21299" y="250432"/>
                  </a:lnTo>
                  <a:lnTo>
                    <a:pt x="2416" y="223593"/>
                  </a:lnTo>
                  <a:lnTo>
                    <a:pt x="0" y="209804"/>
                  </a:lnTo>
                </a:path>
                <a:path w="2272665" h="1259204">
                  <a:moveTo>
                    <a:pt x="0" y="209804"/>
                  </a:moveTo>
                  <a:lnTo>
                    <a:pt x="21299" y="169175"/>
                  </a:lnTo>
                  <a:lnTo>
                    <a:pt x="57918" y="143507"/>
                  </a:lnTo>
                  <a:lnTo>
                    <a:pt x="111074" y="119233"/>
                  </a:lnTo>
                  <a:lnTo>
                    <a:pt x="179572" y="96572"/>
                  </a:lnTo>
                  <a:lnTo>
                    <a:pt x="219199" y="85917"/>
                  </a:lnTo>
                  <a:lnTo>
                    <a:pt x="262213" y="75748"/>
                  </a:lnTo>
                  <a:lnTo>
                    <a:pt x="308463" y="66093"/>
                  </a:lnTo>
                  <a:lnTo>
                    <a:pt x="357800" y="56981"/>
                  </a:lnTo>
                  <a:lnTo>
                    <a:pt x="410075" y="48438"/>
                  </a:lnTo>
                  <a:lnTo>
                    <a:pt x="465136" y="40493"/>
                  </a:lnTo>
                  <a:lnTo>
                    <a:pt x="522836" y="33173"/>
                  </a:lnTo>
                  <a:lnTo>
                    <a:pt x="583024" y="26506"/>
                  </a:lnTo>
                  <a:lnTo>
                    <a:pt x="645550" y="20520"/>
                  </a:lnTo>
                  <a:lnTo>
                    <a:pt x="710266" y="15242"/>
                  </a:lnTo>
                  <a:lnTo>
                    <a:pt x="777020" y="10700"/>
                  </a:lnTo>
                  <a:lnTo>
                    <a:pt x="845664" y="6922"/>
                  </a:lnTo>
                  <a:lnTo>
                    <a:pt x="916048" y="3935"/>
                  </a:lnTo>
                  <a:lnTo>
                    <a:pt x="988022" y="1767"/>
                  </a:lnTo>
                  <a:lnTo>
                    <a:pt x="1061436" y="446"/>
                  </a:lnTo>
                  <a:lnTo>
                    <a:pt x="1136142" y="0"/>
                  </a:lnTo>
                  <a:lnTo>
                    <a:pt x="1210847" y="446"/>
                  </a:lnTo>
                  <a:lnTo>
                    <a:pt x="1284261" y="1767"/>
                  </a:lnTo>
                  <a:lnTo>
                    <a:pt x="1356235" y="3935"/>
                  </a:lnTo>
                  <a:lnTo>
                    <a:pt x="1426619" y="6922"/>
                  </a:lnTo>
                  <a:lnTo>
                    <a:pt x="1495263" y="10700"/>
                  </a:lnTo>
                  <a:lnTo>
                    <a:pt x="1562017" y="15242"/>
                  </a:lnTo>
                  <a:lnTo>
                    <a:pt x="1626733" y="20520"/>
                  </a:lnTo>
                  <a:lnTo>
                    <a:pt x="1689259" y="26506"/>
                  </a:lnTo>
                  <a:lnTo>
                    <a:pt x="1749447" y="33173"/>
                  </a:lnTo>
                  <a:lnTo>
                    <a:pt x="1807147" y="40493"/>
                  </a:lnTo>
                  <a:lnTo>
                    <a:pt x="1862208" y="48438"/>
                  </a:lnTo>
                  <a:lnTo>
                    <a:pt x="1914483" y="56981"/>
                  </a:lnTo>
                  <a:lnTo>
                    <a:pt x="1963820" y="66093"/>
                  </a:lnTo>
                  <a:lnTo>
                    <a:pt x="2010070" y="75748"/>
                  </a:lnTo>
                  <a:lnTo>
                    <a:pt x="2053084" y="85917"/>
                  </a:lnTo>
                  <a:lnTo>
                    <a:pt x="2092711" y="96572"/>
                  </a:lnTo>
                  <a:lnTo>
                    <a:pt x="2161209" y="119233"/>
                  </a:lnTo>
                  <a:lnTo>
                    <a:pt x="2214365" y="143507"/>
                  </a:lnTo>
                  <a:lnTo>
                    <a:pt x="2250984" y="169175"/>
                  </a:lnTo>
                  <a:lnTo>
                    <a:pt x="2272284" y="209804"/>
                  </a:lnTo>
                  <a:lnTo>
                    <a:pt x="2272284" y="1049020"/>
                  </a:lnTo>
                  <a:lnTo>
                    <a:pt x="2250984" y="1089648"/>
                  </a:lnTo>
                  <a:lnTo>
                    <a:pt x="2214365" y="1115316"/>
                  </a:lnTo>
                  <a:lnTo>
                    <a:pt x="2161209" y="1139590"/>
                  </a:lnTo>
                  <a:lnTo>
                    <a:pt x="2092711" y="1162251"/>
                  </a:lnTo>
                  <a:lnTo>
                    <a:pt x="2053084" y="1172906"/>
                  </a:lnTo>
                  <a:lnTo>
                    <a:pt x="2010070" y="1183075"/>
                  </a:lnTo>
                  <a:lnTo>
                    <a:pt x="1963820" y="1192730"/>
                  </a:lnTo>
                  <a:lnTo>
                    <a:pt x="1914483" y="1201842"/>
                  </a:lnTo>
                  <a:lnTo>
                    <a:pt x="1862208" y="1210385"/>
                  </a:lnTo>
                  <a:lnTo>
                    <a:pt x="1807147" y="1218330"/>
                  </a:lnTo>
                  <a:lnTo>
                    <a:pt x="1749447" y="1225650"/>
                  </a:lnTo>
                  <a:lnTo>
                    <a:pt x="1689259" y="1232317"/>
                  </a:lnTo>
                  <a:lnTo>
                    <a:pt x="1626733" y="1238303"/>
                  </a:lnTo>
                  <a:lnTo>
                    <a:pt x="1562017" y="1243581"/>
                  </a:lnTo>
                  <a:lnTo>
                    <a:pt x="1495263" y="1248123"/>
                  </a:lnTo>
                  <a:lnTo>
                    <a:pt x="1426619" y="1251901"/>
                  </a:lnTo>
                  <a:lnTo>
                    <a:pt x="1356235" y="1254888"/>
                  </a:lnTo>
                  <a:lnTo>
                    <a:pt x="1284261" y="1257056"/>
                  </a:lnTo>
                  <a:lnTo>
                    <a:pt x="1210847" y="1258377"/>
                  </a:lnTo>
                  <a:lnTo>
                    <a:pt x="1136142" y="1258824"/>
                  </a:lnTo>
                  <a:lnTo>
                    <a:pt x="1061436" y="1258377"/>
                  </a:lnTo>
                  <a:lnTo>
                    <a:pt x="988022" y="1257056"/>
                  </a:lnTo>
                  <a:lnTo>
                    <a:pt x="916048" y="1254888"/>
                  </a:lnTo>
                  <a:lnTo>
                    <a:pt x="845664" y="1251901"/>
                  </a:lnTo>
                  <a:lnTo>
                    <a:pt x="777020" y="1248123"/>
                  </a:lnTo>
                  <a:lnTo>
                    <a:pt x="710266" y="1243581"/>
                  </a:lnTo>
                  <a:lnTo>
                    <a:pt x="645550" y="1238303"/>
                  </a:lnTo>
                  <a:lnTo>
                    <a:pt x="583024" y="1232317"/>
                  </a:lnTo>
                  <a:lnTo>
                    <a:pt x="522836" y="1225650"/>
                  </a:lnTo>
                  <a:lnTo>
                    <a:pt x="465136" y="1218330"/>
                  </a:lnTo>
                  <a:lnTo>
                    <a:pt x="410075" y="1210385"/>
                  </a:lnTo>
                  <a:lnTo>
                    <a:pt x="357800" y="1201842"/>
                  </a:lnTo>
                  <a:lnTo>
                    <a:pt x="308463" y="1192730"/>
                  </a:lnTo>
                  <a:lnTo>
                    <a:pt x="262213" y="1183075"/>
                  </a:lnTo>
                  <a:lnTo>
                    <a:pt x="219199" y="1172906"/>
                  </a:lnTo>
                  <a:lnTo>
                    <a:pt x="179572" y="1162251"/>
                  </a:lnTo>
                  <a:lnTo>
                    <a:pt x="111074" y="1139590"/>
                  </a:lnTo>
                  <a:lnTo>
                    <a:pt x="57918" y="1115316"/>
                  </a:lnTo>
                  <a:lnTo>
                    <a:pt x="21299" y="1089648"/>
                  </a:lnTo>
                  <a:lnTo>
                    <a:pt x="0" y="1049020"/>
                  </a:lnTo>
                  <a:lnTo>
                    <a:pt x="0" y="209804"/>
                  </a:lnTo>
                  <a:close/>
                </a:path>
              </a:pathLst>
            </a:custGeom>
            <a:grpFill/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7C9D8DCA-39F0-4976-8F4C-C8F62BBEFA93}"/>
                </a:ext>
              </a:extLst>
            </p:cNvPr>
            <p:cNvSpPr/>
            <p:nvPr/>
          </p:nvSpPr>
          <p:spPr>
            <a:xfrm>
              <a:off x="11999975" y="4070604"/>
              <a:ext cx="2458212" cy="227380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DBDD4DD3-24E7-4245-BA92-4D79BAAA9DD4}"/>
                </a:ext>
              </a:extLst>
            </p:cNvPr>
            <p:cNvSpPr/>
            <p:nvPr/>
          </p:nvSpPr>
          <p:spPr>
            <a:xfrm>
              <a:off x="12094463" y="4582668"/>
              <a:ext cx="2273935" cy="1673860"/>
            </a:xfrm>
            <a:custGeom>
              <a:avLst/>
              <a:gdLst/>
              <a:ahLst/>
              <a:cxnLst/>
              <a:rect l="l" t="t" r="r" b="b"/>
              <a:pathLst>
                <a:path w="2273934" h="1673860">
                  <a:moveTo>
                    <a:pt x="1136903" y="0"/>
                  </a:moveTo>
                  <a:lnTo>
                    <a:pt x="1065005" y="548"/>
                  </a:lnTo>
                  <a:lnTo>
                    <a:pt x="994294" y="2172"/>
                  </a:lnTo>
                  <a:lnTo>
                    <a:pt x="924905" y="4839"/>
                  </a:lnTo>
                  <a:lnTo>
                    <a:pt x="856970" y="8516"/>
                  </a:lnTo>
                  <a:lnTo>
                    <a:pt x="790624" y="13170"/>
                  </a:lnTo>
                  <a:lnTo>
                    <a:pt x="725998" y="18769"/>
                  </a:lnTo>
                  <a:lnTo>
                    <a:pt x="663226" y="25281"/>
                  </a:lnTo>
                  <a:lnTo>
                    <a:pt x="602442" y="32672"/>
                  </a:lnTo>
                  <a:lnTo>
                    <a:pt x="543779" y="40909"/>
                  </a:lnTo>
                  <a:lnTo>
                    <a:pt x="487369" y="49961"/>
                  </a:lnTo>
                  <a:lnTo>
                    <a:pt x="433346" y="59795"/>
                  </a:lnTo>
                  <a:lnTo>
                    <a:pt x="381843" y="70378"/>
                  </a:lnTo>
                  <a:lnTo>
                    <a:pt x="332993" y="81676"/>
                  </a:lnTo>
                  <a:lnTo>
                    <a:pt x="286930" y="93659"/>
                  </a:lnTo>
                  <a:lnTo>
                    <a:pt x="243787" y="106292"/>
                  </a:lnTo>
                  <a:lnTo>
                    <a:pt x="203697" y="119544"/>
                  </a:lnTo>
                  <a:lnTo>
                    <a:pt x="166792" y="133382"/>
                  </a:lnTo>
                  <a:lnTo>
                    <a:pt x="103074" y="162684"/>
                  </a:lnTo>
                  <a:lnTo>
                    <a:pt x="53698" y="193937"/>
                  </a:lnTo>
                  <a:lnTo>
                    <a:pt x="19731" y="226880"/>
                  </a:lnTo>
                  <a:lnTo>
                    <a:pt x="2236" y="261251"/>
                  </a:lnTo>
                  <a:lnTo>
                    <a:pt x="0" y="278892"/>
                  </a:lnTo>
                  <a:lnTo>
                    <a:pt x="0" y="1394460"/>
                  </a:lnTo>
                  <a:lnTo>
                    <a:pt x="19731" y="1446471"/>
                  </a:lnTo>
                  <a:lnTo>
                    <a:pt x="53698" y="1479414"/>
                  </a:lnTo>
                  <a:lnTo>
                    <a:pt x="103074" y="1510667"/>
                  </a:lnTo>
                  <a:lnTo>
                    <a:pt x="166792" y="1539969"/>
                  </a:lnTo>
                  <a:lnTo>
                    <a:pt x="203697" y="1553807"/>
                  </a:lnTo>
                  <a:lnTo>
                    <a:pt x="243787" y="1567059"/>
                  </a:lnTo>
                  <a:lnTo>
                    <a:pt x="286930" y="1579692"/>
                  </a:lnTo>
                  <a:lnTo>
                    <a:pt x="332994" y="1591675"/>
                  </a:lnTo>
                  <a:lnTo>
                    <a:pt x="381843" y="1602973"/>
                  </a:lnTo>
                  <a:lnTo>
                    <a:pt x="433346" y="1613556"/>
                  </a:lnTo>
                  <a:lnTo>
                    <a:pt x="487369" y="1623390"/>
                  </a:lnTo>
                  <a:lnTo>
                    <a:pt x="543779" y="1632442"/>
                  </a:lnTo>
                  <a:lnTo>
                    <a:pt x="602442" y="1640679"/>
                  </a:lnTo>
                  <a:lnTo>
                    <a:pt x="663226" y="1648070"/>
                  </a:lnTo>
                  <a:lnTo>
                    <a:pt x="725998" y="1654582"/>
                  </a:lnTo>
                  <a:lnTo>
                    <a:pt x="790624" y="1660181"/>
                  </a:lnTo>
                  <a:lnTo>
                    <a:pt x="856970" y="1664835"/>
                  </a:lnTo>
                  <a:lnTo>
                    <a:pt x="924905" y="1668512"/>
                  </a:lnTo>
                  <a:lnTo>
                    <a:pt x="994294" y="1671179"/>
                  </a:lnTo>
                  <a:lnTo>
                    <a:pt x="1065005" y="1672803"/>
                  </a:lnTo>
                  <a:lnTo>
                    <a:pt x="1136903" y="1673352"/>
                  </a:lnTo>
                  <a:lnTo>
                    <a:pt x="1208802" y="1672803"/>
                  </a:lnTo>
                  <a:lnTo>
                    <a:pt x="1279513" y="1671179"/>
                  </a:lnTo>
                  <a:lnTo>
                    <a:pt x="1348902" y="1668512"/>
                  </a:lnTo>
                  <a:lnTo>
                    <a:pt x="1416837" y="1664835"/>
                  </a:lnTo>
                  <a:lnTo>
                    <a:pt x="1483183" y="1660181"/>
                  </a:lnTo>
                  <a:lnTo>
                    <a:pt x="1547809" y="1654582"/>
                  </a:lnTo>
                  <a:lnTo>
                    <a:pt x="1610581" y="1648070"/>
                  </a:lnTo>
                  <a:lnTo>
                    <a:pt x="1671365" y="1640679"/>
                  </a:lnTo>
                  <a:lnTo>
                    <a:pt x="1730028" y="1632442"/>
                  </a:lnTo>
                  <a:lnTo>
                    <a:pt x="1786438" y="1623390"/>
                  </a:lnTo>
                  <a:lnTo>
                    <a:pt x="1840461" y="1613556"/>
                  </a:lnTo>
                  <a:lnTo>
                    <a:pt x="1891964" y="1602973"/>
                  </a:lnTo>
                  <a:lnTo>
                    <a:pt x="1940813" y="1591675"/>
                  </a:lnTo>
                  <a:lnTo>
                    <a:pt x="1986877" y="1579692"/>
                  </a:lnTo>
                  <a:lnTo>
                    <a:pt x="2030020" y="1567059"/>
                  </a:lnTo>
                  <a:lnTo>
                    <a:pt x="2070110" y="1553807"/>
                  </a:lnTo>
                  <a:lnTo>
                    <a:pt x="2107015" y="1539969"/>
                  </a:lnTo>
                  <a:lnTo>
                    <a:pt x="2170733" y="1510667"/>
                  </a:lnTo>
                  <a:lnTo>
                    <a:pt x="2220109" y="1479414"/>
                  </a:lnTo>
                  <a:lnTo>
                    <a:pt x="2254076" y="1446471"/>
                  </a:lnTo>
                  <a:lnTo>
                    <a:pt x="2271571" y="1412100"/>
                  </a:lnTo>
                  <a:lnTo>
                    <a:pt x="2273807" y="1394460"/>
                  </a:lnTo>
                  <a:lnTo>
                    <a:pt x="2273807" y="278892"/>
                  </a:lnTo>
                  <a:lnTo>
                    <a:pt x="2254076" y="226880"/>
                  </a:lnTo>
                  <a:lnTo>
                    <a:pt x="2220109" y="193937"/>
                  </a:lnTo>
                  <a:lnTo>
                    <a:pt x="2170733" y="162684"/>
                  </a:lnTo>
                  <a:lnTo>
                    <a:pt x="2107015" y="133382"/>
                  </a:lnTo>
                  <a:lnTo>
                    <a:pt x="2070110" y="119544"/>
                  </a:lnTo>
                  <a:lnTo>
                    <a:pt x="2030020" y="106292"/>
                  </a:lnTo>
                  <a:lnTo>
                    <a:pt x="1986877" y="93659"/>
                  </a:lnTo>
                  <a:lnTo>
                    <a:pt x="1940813" y="81676"/>
                  </a:lnTo>
                  <a:lnTo>
                    <a:pt x="1891964" y="70378"/>
                  </a:lnTo>
                  <a:lnTo>
                    <a:pt x="1840461" y="59795"/>
                  </a:lnTo>
                  <a:lnTo>
                    <a:pt x="1786438" y="49961"/>
                  </a:lnTo>
                  <a:lnTo>
                    <a:pt x="1730028" y="40909"/>
                  </a:lnTo>
                  <a:lnTo>
                    <a:pt x="1671365" y="32672"/>
                  </a:lnTo>
                  <a:lnTo>
                    <a:pt x="1610581" y="25281"/>
                  </a:lnTo>
                  <a:lnTo>
                    <a:pt x="1547809" y="18769"/>
                  </a:lnTo>
                  <a:lnTo>
                    <a:pt x="1483183" y="13170"/>
                  </a:lnTo>
                  <a:lnTo>
                    <a:pt x="1416837" y="8516"/>
                  </a:lnTo>
                  <a:lnTo>
                    <a:pt x="1348902" y="4839"/>
                  </a:lnTo>
                  <a:lnTo>
                    <a:pt x="1279513" y="2172"/>
                  </a:lnTo>
                  <a:lnTo>
                    <a:pt x="1208802" y="548"/>
                  </a:lnTo>
                  <a:lnTo>
                    <a:pt x="11369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49D161BC-DD2C-4FDD-98A8-9B7DAD60B879}"/>
                </a:ext>
              </a:extLst>
            </p:cNvPr>
            <p:cNvSpPr/>
            <p:nvPr/>
          </p:nvSpPr>
          <p:spPr>
            <a:xfrm>
              <a:off x="12094463" y="4582668"/>
              <a:ext cx="2273935" cy="1673860"/>
            </a:xfrm>
            <a:custGeom>
              <a:avLst/>
              <a:gdLst/>
              <a:ahLst/>
              <a:cxnLst/>
              <a:rect l="l" t="t" r="r" b="b"/>
              <a:pathLst>
                <a:path w="2273934" h="1673860">
                  <a:moveTo>
                    <a:pt x="2273807" y="278892"/>
                  </a:moveTo>
                  <a:lnTo>
                    <a:pt x="2254076" y="330903"/>
                  </a:lnTo>
                  <a:lnTo>
                    <a:pt x="2220109" y="363846"/>
                  </a:lnTo>
                  <a:lnTo>
                    <a:pt x="2170733" y="395099"/>
                  </a:lnTo>
                  <a:lnTo>
                    <a:pt x="2107015" y="424401"/>
                  </a:lnTo>
                  <a:lnTo>
                    <a:pt x="2070110" y="438239"/>
                  </a:lnTo>
                  <a:lnTo>
                    <a:pt x="2030020" y="451491"/>
                  </a:lnTo>
                  <a:lnTo>
                    <a:pt x="1986877" y="464124"/>
                  </a:lnTo>
                  <a:lnTo>
                    <a:pt x="1940813" y="476107"/>
                  </a:lnTo>
                  <a:lnTo>
                    <a:pt x="1891964" y="487405"/>
                  </a:lnTo>
                  <a:lnTo>
                    <a:pt x="1840461" y="497988"/>
                  </a:lnTo>
                  <a:lnTo>
                    <a:pt x="1786438" y="507822"/>
                  </a:lnTo>
                  <a:lnTo>
                    <a:pt x="1730028" y="516874"/>
                  </a:lnTo>
                  <a:lnTo>
                    <a:pt x="1671365" y="525111"/>
                  </a:lnTo>
                  <a:lnTo>
                    <a:pt x="1610581" y="532502"/>
                  </a:lnTo>
                  <a:lnTo>
                    <a:pt x="1547809" y="539014"/>
                  </a:lnTo>
                  <a:lnTo>
                    <a:pt x="1483183" y="544613"/>
                  </a:lnTo>
                  <a:lnTo>
                    <a:pt x="1416837" y="549267"/>
                  </a:lnTo>
                  <a:lnTo>
                    <a:pt x="1348902" y="552944"/>
                  </a:lnTo>
                  <a:lnTo>
                    <a:pt x="1279513" y="555611"/>
                  </a:lnTo>
                  <a:lnTo>
                    <a:pt x="1208802" y="557235"/>
                  </a:lnTo>
                  <a:lnTo>
                    <a:pt x="1136903" y="557784"/>
                  </a:lnTo>
                  <a:lnTo>
                    <a:pt x="1065005" y="557235"/>
                  </a:lnTo>
                  <a:lnTo>
                    <a:pt x="994294" y="555611"/>
                  </a:lnTo>
                  <a:lnTo>
                    <a:pt x="924905" y="552944"/>
                  </a:lnTo>
                  <a:lnTo>
                    <a:pt x="856970" y="549267"/>
                  </a:lnTo>
                  <a:lnTo>
                    <a:pt x="790624" y="544613"/>
                  </a:lnTo>
                  <a:lnTo>
                    <a:pt x="725998" y="539014"/>
                  </a:lnTo>
                  <a:lnTo>
                    <a:pt x="663226" y="532502"/>
                  </a:lnTo>
                  <a:lnTo>
                    <a:pt x="602442" y="525111"/>
                  </a:lnTo>
                  <a:lnTo>
                    <a:pt x="543779" y="516874"/>
                  </a:lnTo>
                  <a:lnTo>
                    <a:pt x="487369" y="507822"/>
                  </a:lnTo>
                  <a:lnTo>
                    <a:pt x="433346" y="497988"/>
                  </a:lnTo>
                  <a:lnTo>
                    <a:pt x="381843" y="487405"/>
                  </a:lnTo>
                  <a:lnTo>
                    <a:pt x="332994" y="476107"/>
                  </a:lnTo>
                  <a:lnTo>
                    <a:pt x="286930" y="464124"/>
                  </a:lnTo>
                  <a:lnTo>
                    <a:pt x="243787" y="451491"/>
                  </a:lnTo>
                  <a:lnTo>
                    <a:pt x="203697" y="438239"/>
                  </a:lnTo>
                  <a:lnTo>
                    <a:pt x="166792" y="424401"/>
                  </a:lnTo>
                  <a:lnTo>
                    <a:pt x="103074" y="395099"/>
                  </a:lnTo>
                  <a:lnTo>
                    <a:pt x="53698" y="363846"/>
                  </a:lnTo>
                  <a:lnTo>
                    <a:pt x="19731" y="330903"/>
                  </a:lnTo>
                  <a:lnTo>
                    <a:pt x="2236" y="296532"/>
                  </a:lnTo>
                  <a:lnTo>
                    <a:pt x="0" y="278892"/>
                  </a:lnTo>
                </a:path>
                <a:path w="2273934" h="1673860">
                  <a:moveTo>
                    <a:pt x="0" y="278892"/>
                  </a:moveTo>
                  <a:lnTo>
                    <a:pt x="19731" y="226880"/>
                  </a:lnTo>
                  <a:lnTo>
                    <a:pt x="53698" y="193937"/>
                  </a:lnTo>
                  <a:lnTo>
                    <a:pt x="103074" y="162684"/>
                  </a:lnTo>
                  <a:lnTo>
                    <a:pt x="166792" y="133382"/>
                  </a:lnTo>
                  <a:lnTo>
                    <a:pt x="203697" y="119544"/>
                  </a:lnTo>
                  <a:lnTo>
                    <a:pt x="243787" y="106292"/>
                  </a:lnTo>
                  <a:lnTo>
                    <a:pt x="286930" y="93659"/>
                  </a:lnTo>
                  <a:lnTo>
                    <a:pt x="332993" y="81676"/>
                  </a:lnTo>
                  <a:lnTo>
                    <a:pt x="381843" y="70378"/>
                  </a:lnTo>
                  <a:lnTo>
                    <a:pt x="433346" y="59795"/>
                  </a:lnTo>
                  <a:lnTo>
                    <a:pt x="487369" y="49961"/>
                  </a:lnTo>
                  <a:lnTo>
                    <a:pt x="543779" y="40909"/>
                  </a:lnTo>
                  <a:lnTo>
                    <a:pt x="602442" y="32672"/>
                  </a:lnTo>
                  <a:lnTo>
                    <a:pt x="663226" y="25281"/>
                  </a:lnTo>
                  <a:lnTo>
                    <a:pt x="725998" y="18769"/>
                  </a:lnTo>
                  <a:lnTo>
                    <a:pt x="790624" y="13170"/>
                  </a:lnTo>
                  <a:lnTo>
                    <a:pt x="856970" y="8516"/>
                  </a:lnTo>
                  <a:lnTo>
                    <a:pt x="924905" y="4839"/>
                  </a:lnTo>
                  <a:lnTo>
                    <a:pt x="994294" y="2172"/>
                  </a:lnTo>
                  <a:lnTo>
                    <a:pt x="1065005" y="548"/>
                  </a:lnTo>
                  <a:lnTo>
                    <a:pt x="1136903" y="0"/>
                  </a:lnTo>
                  <a:lnTo>
                    <a:pt x="1208802" y="548"/>
                  </a:lnTo>
                  <a:lnTo>
                    <a:pt x="1279513" y="2172"/>
                  </a:lnTo>
                  <a:lnTo>
                    <a:pt x="1348902" y="4839"/>
                  </a:lnTo>
                  <a:lnTo>
                    <a:pt x="1416837" y="8516"/>
                  </a:lnTo>
                  <a:lnTo>
                    <a:pt x="1483183" y="13170"/>
                  </a:lnTo>
                  <a:lnTo>
                    <a:pt x="1547809" y="18769"/>
                  </a:lnTo>
                  <a:lnTo>
                    <a:pt x="1610581" y="25281"/>
                  </a:lnTo>
                  <a:lnTo>
                    <a:pt x="1671365" y="32672"/>
                  </a:lnTo>
                  <a:lnTo>
                    <a:pt x="1730028" y="40909"/>
                  </a:lnTo>
                  <a:lnTo>
                    <a:pt x="1786438" y="49961"/>
                  </a:lnTo>
                  <a:lnTo>
                    <a:pt x="1840461" y="59795"/>
                  </a:lnTo>
                  <a:lnTo>
                    <a:pt x="1891964" y="70378"/>
                  </a:lnTo>
                  <a:lnTo>
                    <a:pt x="1940813" y="81676"/>
                  </a:lnTo>
                  <a:lnTo>
                    <a:pt x="1986877" y="93659"/>
                  </a:lnTo>
                  <a:lnTo>
                    <a:pt x="2030020" y="106292"/>
                  </a:lnTo>
                  <a:lnTo>
                    <a:pt x="2070110" y="119544"/>
                  </a:lnTo>
                  <a:lnTo>
                    <a:pt x="2107015" y="133382"/>
                  </a:lnTo>
                  <a:lnTo>
                    <a:pt x="2170733" y="162684"/>
                  </a:lnTo>
                  <a:lnTo>
                    <a:pt x="2220109" y="193937"/>
                  </a:lnTo>
                  <a:lnTo>
                    <a:pt x="2254076" y="226880"/>
                  </a:lnTo>
                  <a:lnTo>
                    <a:pt x="2271571" y="261251"/>
                  </a:lnTo>
                  <a:lnTo>
                    <a:pt x="2273807" y="278892"/>
                  </a:lnTo>
                  <a:lnTo>
                    <a:pt x="2273807" y="1394460"/>
                  </a:lnTo>
                  <a:lnTo>
                    <a:pt x="2254076" y="1446471"/>
                  </a:lnTo>
                  <a:lnTo>
                    <a:pt x="2220109" y="1479414"/>
                  </a:lnTo>
                  <a:lnTo>
                    <a:pt x="2170733" y="1510667"/>
                  </a:lnTo>
                  <a:lnTo>
                    <a:pt x="2107015" y="1539969"/>
                  </a:lnTo>
                  <a:lnTo>
                    <a:pt x="2070110" y="1553807"/>
                  </a:lnTo>
                  <a:lnTo>
                    <a:pt x="2030020" y="1567059"/>
                  </a:lnTo>
                  <a:lnTo>
                    <a:pt x="1986877" y="1579692"/>
                  </a:lnTo>
                  <a:lnTo>
                    <a:pt x="1940813" y="1591675"/>
                  </a:lnTo>
                  <a:lnTo>
                    <a:pt x="1891964" y="1602973"/>
                  </a:lnTo>
                  <a:lnTo>
                    <a:pt x="1840461" y="1613556"/>
                  </a:lnTo>
                  <a:lnTo>
                    <a:pt x="1786438" y="1623390"/>
                  </a:lnTo>
                  <a:lnTo>
                    <a:pt x="1730028" y="1632442"/>
                  </a:lnTo>
                  <a:lnTo>
                    <a:pt x="1671365" y="1640679"/>
                  </a:lnTo>
                  <a:lnTo>
                    <a:pt x="1610581" y="1648070"/>
                  </a:lnTo>
                  <a:lnTo>
                    <a:pt x="1547809" y="1654582"/>
                  </a:lnTo>
                  <a:lnTo>
                    <a:pt x="1483183" y="1660181"/>
                  </a:lnTo>
                  <a:lnTo>
                    <a:pt x="1416837" y="1664835"/>
                  </a:lnTo>
                  <a:lnTo>
                    <a:pt x="1348902" y="1668512"/>
                  </a:lnTo>
                  <a:lnTo>
                    <a:pt x="1279513" y="1671179"/>
                  </a:lnTo>
                  <a:lnTo>
                    <a:pt x="1208802" y="1672803"/>
                  </a:lnTo>
                  <a:lnTo>
                    <a:pt x="1136903" y="1673352"/>
                  </a:lnTo>
                  <a:lnTo>
                    <a:pt x="1065005" y="1672803"/>
                  </a:lnTo>
                  <a:lnTo>
                    <a:pt x="994294" y="1671179"/>
                  </a:lnTo>
                  <a:lnTo>
                    <a:pt x="924905" y="1668512"/>
                  </a:lnTo>
                  <a:lnTo>
                    <a:pt x="856970" y="1664835"/>
                  </a:lnTo>
                  <a:lnTo>
                    <a:pt x="790624" y="1660181"/>
                  </a:lnTo>
                  <a:lnTo>
                    <a:pt x="725998" y="1654582"/>
                  </a:lnTo>
                  <a:lnTo>
                    <a:pt x="663226" y="1648070"/>
                  </a:lnTo>
                  <a:lnTo>
                    <a:pt x="602442" y="1640679"/>
                  </a:lnTo>
                  <a:lnTo>
                    <a:pt x="543779" y="1632442"/>
                  </a:lnTo>
                  <a:lnTo>
                    <a:pt x="487369" y="1623390"/>
                  </a:lnTo>
                  <a:lnTo>
                    <a:pt x="433346" y="1613556"/>
                  </a:lnTo>
                  <a:lnTo>
                    <a:pt x="381843" y="1602973"/>
                  </a:lnTo>
                  <a:lnTo>
                    <a:pt x="332994" y="1591675"/>
                  </a:lnTo>
                  <a:lnTo>
                    <a:pt x="286930" y="1579692"/>
                  </a:lnTo>
                  <a:lnTo>
                    <a:pt x="243787" y="1567059"/>
                  </a:lnTo>
                  <a:lnTo>
                    <a:pt x="203697" y="1553807"/>
                  </a:lnTo>
                  <a:lnTo>
                    <a:pt x="166792" y="1539969"/>
                  </a:lnTo>
                  <a:lnTo>
                    <a:pt x="103074" y="1510667"/>
                  </a:lnTo>
                  <a:lnTo>
                    <a:pt x="53698" y="1479414"/>
                  </a:lnTo>
                  <a:lnTo>
                    <a:pt x="19731" y="1446471"/>
                  </a:lnTo>
                  <a:lnTo>
                    <a:pt x="2236" y="1412100"/>
                  </a:lnTo>
                  <a:lnTo>
                    <a:pt x="0" y="1394460"/>
                  </a:lnTo>
                  <a:lnTo>
                    <a:pt x="0" y="278892"/>
                  </a:lnTo>
                  <a:close/>
                </a:path>
              </a:pathLst>
            </a:custGeom>
            <a:grpFill/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D8BB2958-4C5C-4EC6-BAB9-0CB6801FD722}"/>
                </a:ext>
              </a:extLst>
            </p:cNvPr>
            <p:cNvSpPr/>
            <p:nvPr/>
          </p:nvSpPr>
          <p:spPr>
            <a:xfrm>
              <a:off x="12094463" y="4163568"/>
              <a:ext cx="2273935" cy="1257300"/>
            </a:xfrm>
            <a:custGeom>
              <a:avLst/>
              <a:gdLst/>
              <a:ahLst/>
              <a:cxnLst/>
              <a:rect l="l" t="t" r="r" b="b"/>
              <a:pathLst>
                <a:path w="2273934" h="1257300">
                  <a:moveTo>
                    <a:pt x="1136903" y="0"/>
                  </a:moveTo>
                  <a:lnTo>
                    <a:pt x="1062152" y="445"/>
                  </a:lnTo>
                  <a:lnTo>
                    <a:pt x="988692" y="1765"/>
                  </a:lnTo>
                  <a:lnTo>
                    <a:pt x="916673" y="3930"/>
                  </a:lnTo>
                  <a:lnTo>
                    <a:pt x="846245" y="6912"/>
                  </a:lnTo>
                  <a:lnTo>
                    <a:pt x="777556" y="10686"/>
                  </a:lnTo>
                  <a:lnTo>
                    <a:pt x="710759" y="15222"/>
                  </a:lnTo>
                  <a:lnTo>
                    <a:pt x="646001" y="20493"/>
                  </a:lnTo>
                  <a:lnTo>
                    <a:pt x="583433" y="26472"/>
                  </a:lnTo>
                  <a:lnTo>
                    <a:pt x="523204" y="33130"/>
                  </a:lnTo>
                  <a:lnTo>
                    <a:pt x="465466" y="40440"/>
                  </a:lnTo>
                  <a:lnTo>
                    <a:pt x="410366" y="48375"/>
                  </a:lnTo>
                  <a:lnTo>
                    <a:pt x="358056" y="56907"/>
                  </a:lnTo>
                  <a:lnTo>
                    <a:pt x="308685" y="66008"/>
                  </a:lnTo>
                  <a:lnTo>
                    <a:pt x="262402" y="75650"/>
                  </a:lnTo>
                  <a:lnTo>
                    <a:pt x="219358" y="85807"/>
                  </a:lnTo>
                  <a:lnTo>
                    <a:pt x="179702" y="96449"/>
                  </a:lnTo>
                  <a:lnTo>
                    <a:pt x="111156" y="119082"/>
                  </a:lnTo>
                  <a:lnTo>
                    <a:pt x="57960" y="143329"/>
                  </a:lnTo>
                  <a:lnTo>
                    <a:pt x="21315" y="168967"/>
                  </a:lnTo>
                  <a:lnTo>
                    <a:pt x="0" y="209550"/>
                  </a:lnTo>
                  <a:lnTo>
                    <a:pt x="0" y="1047750"/>
                  </a:lnTo>
                  <a:lnTo>
                    <a:pt x="21315" y="1088332"/>
                  </a:lnTo>
                  <a:lnTo>
                    <a:pt x="57960" y="1113970"/>
                  </a:lnTo>
                  <a:lnTo>
                    <a:pt x="111156" y="1138217"/>
                  </a:lnTo>
                  <a:lnTo>
                    <a:pt x="179702" y="1160850"/>
                  </a:lnTo>
                  <a:lnTo>
                    <a:pt x="219358" y="1171492"/>
                  </a:lnTo>
                  <a:lnTo>
                    <a:pt x="262402" y="1181649"/>
                  </a:lnTo>
                  <a:lnTo>
                    <a:pt x="308685" y="1191291"/>
                  </a:lnTo>
                  <a:lnTo>
                    <a:pt x="358056" y="1200392"/>
                  </a:lnTo>
                  <a:lnTo>
                    <a:pt x="410366" y="1208924"/>
                  </a:lnTo>
                  <a:lnTo>
                    <a:pt x="465466" y="1216859"/>
                  </a:lnTo>
                  <a:lnTo>
                    <a:pt x="523204" y="1224169"/>
                  </a:lnTo>
                  <a:lnTo>
                    <a:pt x="583433" y="1230827"/>
                  </a:lnTo>
                  <a:lnTo>
                    <a:pt x="646001" y="1236806"/>
                  </a:lnTo>
                  <a:lnTo>
                    <a:pt x="710759" y="1242077"/>
                  </a:lnTo>
                  <a:lnTo>
                    <a:pt x="777556" y="1246613"/>
                  </a:lnTo>
                  <a:lnTo>
                    <a:pt x="846245" y="1250387"/>
                  </a:lnTo>
                  <a:lnTo>
                    <a:pt x="916673" y="1253369"/>
                  </a:lnTo>
                  <a:lnTo>
                    <a:pt x="988692" y="1255534"/>
                  </a:lnTo>
                  <a:lnTo>
                    <a:pt x="1062152" y="1256854"/>
                  </a:lnTo>
                  <a:lnTo>
                    <a:pt x="1136903" y="1257300"/>
                  </a:lnTo>
                  <a:lnTo>
                    <a:pt x="1211655" y="1256854"/>
                  </a:lnTo>
                  <a:lnTo>
                    <a:pt x="1285115" y="1255534"/>
                  </a:lnTo>
                  <a:lnTo>
                    <a:pt x="1357134" y="1253369"/>
                  </a:lnTo>
                  <a:lnTo>
                    <a:pt x="1427562" y="1250387"/>
                  </a:lnTo>
                  <a:lnTo>
                    <a:pt x="1496251" y="1246613"/>
                  </a:lnTo>
                  <a:lnTo>
                    <a:pt x="1563048" y="1242077"/>
                  </a:lnTo>
                  <a:lnTo>
                    <a:pt x="1627806" y="1236806"/>
                  </a:lnTo>
                  <a:lnTo>
                    <a:pt x="1690374" y="1230827"/>
                  </a:lnTo>
                  <a:lnTo>
                    <a:pt x="1750603" y="1224169"/>
                  </a:lnTo>
                  <a:lnTo>
                    <a:pt x="1808341" y="1216859"/>
                  </a:lnTo>
                  <a:lnTo>
                    <a:pt x="1863441" y="1208924"/>
                  </a:lnTo>
                  <a:lnTo>
                    <a:pt x="1915751" y="1200392"/>
                  </a:lnTo>
                  <a:lnTo>
                    <a:pt x="1965122" y="1191291"/>
                  </a:lnTo>
                  <a:lnTo>
                    <a:pt x="2011405" y="1181649"/>
                  </a:lnTo>
                  <a:lnTo>
                    <a:pt x="2054449" y="1171492"/>
                  </a:lnTo>
                  <a:lnTo>
                    <a:pt x="2094105" y="1160850"/>
                  </a:lnTo>
                  <a:lnTo>
                    <a:pt x="2162651" y="1138217"/>
                  </a:lnTo>
                  <a:lnTo>
                    <a:pt x="2215847" y="1113970"/>
                  </a:lnTo>
                  <a:lnTo>
                    <a:pt x="2252492" y="1088332"/>
                  </a:lnTo>
                  <a:lnTo>
                    <a:pt x="2273807" y="1047750"/>
                  </a:lnTo>
                  <a:lnTo>
                    <a:pt x="2273807" y="209550"/>
                  </a:lnTo>
                  <a:lnTo>
                    <a:pt x="2252492" y="168967"/>
                  </a:lnTo>
                  <a:lnTo>
                    <a:pt x="2215847" y="143329"/>
                  </a:lnTo>
                  <a:lnTo>
                    <a:pt x="2162651" y="119082"/>
                  </a:lnTo>
                  <a:lnTo>
                    <a:pt x="2094105" y="96449"/>
                  </a:lnTo>
                  <a:lnTo>
                    <a:pt x="2054449" y="85807"/>
                  </a:lnTo>
                  <a:lnTo>
                    <a:pt x="2011405" y="75650"/>
                  </a:lnTo>
                  <a:lnTo>
                    <a:pt x="1965122" y="66008"/>
                  </a:lnTo>
                  <a:lnTo>
                    <a:pt x="1915751" y="56907"/>
                  </a:lnTo>
                  <a:lnTo>
                    <a:pt x="1863441" y="48375"/>
                  </a:lnTo>
                  <a:lnTo>
                    <a:pt x="1808341" y="40440"/>
                  </a:lnTo>
                  <a:lnTo>
                    <a:pt x="1750603" y="33130"/>
                  </a:lnTo>
                  <a:lnTo>
                    <a:pt x="1690374" y="26472"/>
                  </a:lnTo>
                  <a:lnTo>
                    <a:pt x="1627806" y="20493"/>
                  </a:lnTo>
                  <a:lnTo>
                    <a:pt x="1563048" y="15222"/>
                  </a:lnTo>
                  <a:lnTo>
                    <a:pt x="1496251" y="10686"/>
                  </a:lnTo>
                  <a:lnTo>
                    <a:pt x="1427562" y="6912"/>
                  </a:lnTo>
                  <a:lnTo>
                    <a:pt x="1357134" y="3930"/>
                  </a:lnTo>
                  <a:lnTo>
                    <a:pt x="1285115" y="1765"/>
                  </a:lnTo>
                  <a:lnTo>
                    <a:pt x="1211655" y="445"/>
                  </a:lnTo>
                  <a:lnTo>
                    <a:pt x="11369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BE6B1396-9FCA-429D-A6F2-12B018124DAD}"/>
                </a:ext>
              </a:extLst>
            </p:cNvPr>
            <p:cNvSpPr/>
            <p:nvPr/>
          </p:nvSpPr>
          <p:spPr>
            <a:xfrm>
              <a:off x="12094463" y="4163568"/>
              <a:ext cx="2273935" cy="1257300"/>
            </a:xfrm>
            <a:custGeom>
              <a:avLst/>
              <a:gdLst/>
              <a:ahLst/>
              <a:cxnLst/>
              <a:rect l="l" t="t" r="r" b="b"/>
              <a:pathLst>
                <a:path w="2273934" h="1257300">
                  <a:moveTo>
                    <a:pt x="2273807" y="209550"/>
                  </a:moveTo>
                  <a:lnTo>
                    <a:pt x="2252492" y="250132"/>
                  </a:lnTo>
                  <a:lnTo>
                    <a:pt x="2215847" y="275770"/>
                  </a:lnTo>
                  <a:lnTo>
                    <a:pt x="2162651" y="300017"/>
                  </a:lnTo>
                  <a:lnTo>
                    <a:pt x="2094105" y="322650"/>
                  </a:lnTo>
                  <a:lnTo>
                    <a:pt x="2054449" y="333292"/>
                  </a:lnTo>
                  <a:lnTo>
                    <a:pt x="2011405" y="343449"/>
                  </a:lnTo>
                  <a:lnTo>
                    <a:pt x="1965122" y="353091"/>
                  </a:lnTo>
                  <a:lnTo>
                    <a:pt x="1915751" y="362192"/>
                  </a:lnTo>
                  <a:lnTo>
                    <a:pt x="1863441" y="370724"/>
                  </a:lnTo>
                  <a:lnTo>
                    <a:pt x="1808341" y="378659"/>
                  </a:lnTo>
                  <a:lnTo>
                    <a:pt x="1750603" y="385969"/>
                  </a:lnTo>
                  <a:lnTo>
                    <a:pt x="1690374" y="392627"/>
                  </a:lnTo>
                  <a:lnTo>
                    <a:pt x="1627806" y="398606"/>
                  </a:lnTo>
                  <a:lnTo>
                    <a:pt x="1563048" y="403877"/>
                  </a:lnTo>
                  <a:lnTo>
                    <a:pt x="1496251" y="408413"/>
                  </a:lnTo>
                  <a:lnTo>
                    <a:pt x="1427562" y="412187"/>
                  </a:lnTo>
                  <a:lnTo>
                    <a:pt x="1357134" y="415169"/>
                  </a:lnTo>
                  <a:lnTo>
                    <a:pt x="1285115" y="417334"/>
                  </a:lnTo>
                  <a:lnTo>
                    <a:pt x="1211655" y="418654"/>
                  </a:lnTo>
                  <a:lnTo>
                    <a:pt x="1136903" y="419100"/>
                  </a:lnTo>
                  <a:lnTo>
                    <a:pt x="1062152" y="418654"/>
                  </a:lnTo>
                  <a:lnTo>
                    <a:pt x="988692" y="417334"/>
                  </a:lnTo>
                  <a:lnTo>
                    <a:pt x="916673" y="415169"/>
                  </a:lnTo>
                  <a:lnTo>
                    <a:pt x="846245" y="412187"/>
                  </a:lnTo>
                  <a:lnTo>
                    <a:pt x="777556" y="408413"/>
                  </a:lnTo>
                  <a:lnTo>
                    <a:pt x="710759" y="403877"/>
                  </a:lnTo>
                  <a:lnTo>
                    <a:pt x="646001" y="398606"/>
                  </a:lnTo>
                  <a:lnTo>
                    <a:pt x="583433" y="392627"/>
                  </a:lnTo>
                  <a:lnTo>
                    <a:pt x="523204" y="385969"/>
                  </a:lnTo>
                  <a:lnTo>
                    <a:pt x="465466" y="378659"/>
                  </a:lnTo>
                  <a:lnTo>
                    <a:pt x="410366" y="370724"/>
                  </a:lnTo>
                  <a:lnTo>
                    <a:pt x="358056" y="362192"/>
                  </a:lnTo>
                  <a:lnTo>
                    <a:pt x="308685" y="353091"/>
                  </a:lnTo>
                  <a:lnTo>
                    <a:pt x="262402" y="343449"/>
                  </a:lnTo>
                  <a:lnTo>
                    <a:pt x="219358" y="333292"/>
                  </a:lnTo>
                  <a:lnTo>
                    <a:pt x="179702" y="322650"/>
                  </a:lnTo>
                  <a:lnTo>
                    <a:pt x="111156" y="300017"/>
                  </a:lnTo>
                  <a:lnTo>
                    <a:pt x="57960" y="275770"/>
                  </a:lnTo>
                  <a:lnTo>
                    <a:pt x="21315" y="250132"/>
                  </a:lnTo>
                  <a:lnTo>
                    <a:pt x="2418" y="223324"/>
                  </a:lnTo>
                  <a:lnTo>
                    <a:pt x="0" y="209550"/>
                  </a:lnTo>
                </a:path>
                <a:path w="2273934" h="1257300">
                  <a:moveTo>
                    <a:pt x="0" y="209550"/>
                  </a:moveTo>
                  <a:lnTo>
                    <a:pt x="21315" y="168967"/>
                  </a:lnTo>
                  <a:lnTo>
                    <a:pt x="57960" y="143329"/>
                  </a:lnTo>
                  <a:lnTo>
                    <a:pt x="111156" y="119082"/>
                  </a:lnTo>
                  <a:lnTo>
                    <a:pt x="179702" y="96449"/>
                  </a:lnTo>
                  <a:lnTo>
                    <a:pt x="219358" y="85807"/>
                  </a:lnTo>
                  <a:lnTo>
                    <a:pt x="262402" y="75650"/>
                  </a:lnTo>
                  <a:lnTo>
                    <a:pt x="308685" y="66008"/>
                  </a:lnTo>
                  <a:lnTo>
                    <a:pt x="358056" y="56907"/>
                  </a:lnTo>
                  <a:lnTo>
                    <a:pt x="410366" y="48375"/>
                  </a:lnTo>
                  <a:lnTo>
                    <a:pt x="465466" y="40440"/>
                  </a:lnTo>
                  <a:lnTo>
                    <a:pt x="523204" y="33130"/>
                  </a:lnTo>
                  <a:lnTo>
                    <a:pt x="583433" y="26472"/>
                  </a:lnTo>
                  <a:lnTo>
                    <a:pt x="646001" y="20493"/>
                  </a:lnTo>
                  <a:lnTo>
                    <a:pt x="710759" y="15222"/>
                  </a:lnTo>
                  <a:lnTo>
                    <a:pt x="777556" y="10686"/>
                  </a:lnTo>
                  <a:lnTo>
                    <a:pt x="846245" y="6912"/>
                  </a:lnTo>
                  <a:lnTo>
                    <a:pt x="916673" y="3930"/>
                  </a:lnTo>
                  <a:lnTo>
                    <a:pt x="988692" y="1765"/>
                  </a:lnTo>
                  <a:lnTo>
                    <a:pt x="1062152" y="445"/>
                  </a:lnTo>
                  <a:lnTo>
                    <a:pt x="1136903" y="0"/>
                  </a:lnTo>
                  <a:lnTo>
                    <a:pt x="1211655" y="445"/>
                  </a:lnTo>
                  <a:lnTo>
                    <a:pt x="1285115" y="1765"/>
                  </a:lnTo>
                  <a:lnTo>
                    <a:pt x="1357134" y="3930"/>
                  </a:lnTo>
                  <a:lnTo>
                    <a:pt x="1427562" y="6912"/>
                  </a:lnTo>
                  <a:lnTo>
                    <a:pt x="1496251" y="10686"/>
                  </a:lnTo>
                  <a:lnTo>
                    <a:pt x="1563048" y="15222"/>
                  </a:lnTo>
                  <a:lnTo>
                    <a:pt x="1627806" y="20493"/>
                  </a:lnTo>
                  <a:lnTo>
                    <a:pt x="1690374" y="26472"/>
                  </a:lnTo>
                  <a:lnTo>
                    <a:pt x="1750603" y="33130"/>
                  </a:lnTo>
                  <a:lnTo>
                    <a:pt x="1808341" y="40440"/>
                  </a:lnTo>
                  <a:lnTo>
                    <a:pt x="1863441" y="48375"/>
                  </a:lnTo>
                  <a:lnTo>
                    <a:pt x="1915751" y="56907"/>
                  </a:lnTo>
                  <a:lnTo>
                    <a:pt x="1965122" y="66008"/>
                  </a:lnTo>
                  <a:lnTo>
                    <a:pt x="2011405" y="75650"/>
                  </a:lnTo>
                  <a:lnTo>
                    <a:pt x="2054449" y="85807"/>
                  </a:lnTo>
                  <a:lnTo>
                    <a:pt x="2094105" y="96449"/>
                  </a:lnTo>
                  <a:lnTo>
                    <a:pt x="2162651" y="119082"/>
                  </a:lnTo>
                  <a:lnTo>
                    <a:pt x="2215847" y="143329"/>
                  </a:lnTo>
                  <a:lnTo>
                    <a:pt x="2252492" y="168967"/>
                  </a:lnTo>
                  <a:lnTo>
                    <a:pt x="2273807" y="209550"/>
                  </a:lnTo>
                  <a:lnTo>
                    <a:pt x="2273807" y="1047750"/>
                  </a:lnTo>
                  <a:lnTo>
                    <a:pt x="2252492" y="1088332"/>
                  </a:lnTo>
                  <a:lnTo>
                    <a:pt x="2215847" y="1113970"/>
                  </a:lnTo>
                  <a:lnTo>
                    <a:pt x="2162651" y="1138217"/>
                  </a:lnTo>
                  <a:lnTo>
                    <a:pt x="2094105" y="1160850"/>
                  </a:lnTo>
                  <a:lnTo>
                    <a:pt x="2054449" y="1171492"/>
                  </a:lnTo>
                  <a:lnTo>
                    <a:pt x="2011405" y="1181649"/>
                  </a:lnTo>
                  <a:lnTo>
                    <a:pt x="1965122" y="1191291"/>
                  </a:lnTo>
                  <a:lnTo>
                    <a:pt x="1915751" y="1200392"/>
                  </a:lnTo>
                  <a:lnTo>
                    <a:pt x="1863441" y="1208924"/>
                  </a:lnTo>
                  <a:lnTo>
                    <a:pt x="1808341" y="1216859"/>
                  </a:lnTo>
                  <a:lnTo>
                    <a:pt x="1750603" y="1224169"/>
                  </a:lnTo>
                  <a:lnTo>
                    <a:pt x="1690374" y="1230827"/>
                  </a:lnTo>
                  <a:lnTo>
                    <a:pt x="1627806" y="1236806"/>
                  </a:lnTo>
                  <a:lnTo>
                    <a:pt x="1563048" y="1242077"/>
                  </a:lnTo>
                  <a:lnTo>
                    <a:pt x="1496251" y="1246613"/>
                  </a:lnTo>
                  <a:lnTo>
                    <a:pt x="1427562" y="1250387"/>
                  </a:lnTo>
                  <a:lnTo>
                    <a:pt x="1357134" y="1253369"/>
                  </a:lnTo>
                  <a:lnTo>
                    <a:pt x="1285115" y="1255534"/>
                  </a:lnTo>
                  <a:lnTo>
                    <a:pt x="1211655" y="1256854"/>
                  </a:lnTo>
                  <a:lnTo>
                    <a:pt x="1136903" y="1257300"/>
                  </a:lnTo>
                  <a:lnTo>
                    <a:pt x="1062152" y="1256854"/>
                  </a:lnTo>
                  <a:lnTo>
                    <a:pt x="988692" y="1255534"/>
                  </a:lnTo>
                  <a:lnTo>
                    <a:pt x="916673" y="1253369"/>
                  </a:lnTo>
                  <a:lnTo>
                    <a:pt x="846245" y="1250387"/>
                  </a:lnTo>
                  <a:lnTo>
                    <a:pt x="777556" y="1246613"/>
                  </a:lnTo>
                  <a:lnTo>
                    <a:pt x="710759" y="1242077"/>
                  </a:lnTo>
                  <a:lnTo>
                    <a:pt x="646001" y="1236806"/>
                  </a:lnTo>
                  <a:lnTo>
                    <a:pt x="583433" y="1230827"/>
                  </a:lnTo>
                  <a:lnTo>
                    <a:pt x="523204" y="1224169"/>
                  </a:lnTo>
                  <a:lnTo>
                    <a:pt x="465466" y="1216859"/>
                  </a:lnTo>
                  <a:lnTo>
                    <a:pt x="410366" y="1208924"/>
                  </a:lnTo>
                  <a:lnTo>
                    <a:pt x="358056" y="1200392"/>
                  </a:lnTo>
                  <a:lnTo>
                    <a:pt x="308685" y="1191291"/>
                  </a:lnTo>
                  <a:lnTo>
                    <a:pt x="262402" y="1181649"/>
                  </a:lnTo>
                  <a:lnTo>
                    <a:pt x="219358" y="1171492"/>
                  </a:lnTo>
                  <a:lnTo>
                    <a:pt x="179702" y="1160850"/>
                  </a:lnTo>
                  <a:lnTo>
                    <a:pt x="111156" y="1138217"/>
                  </a:lnTo>
                  <a:lnTo>
                    <a:pt x="57960" y="1113970"/>
                  </a:lnTo>
                  <a:lnTo>
                    <a:pt x="21315" y="1088332"/>
                  </a:lnTo>
                  <a:lnTo>
                    <a:pt x="0" y="1047750"/>
                  </a:lnTo>
                  <a:lnTo>
                    <a:pt x="0" y="209550"/>
                  </a:lnTo>
                  <a:close/>
                </a:path>
              </a:pathLst>
            </a:custGeom>
            <a:grpFill/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922493"/>
            <a:ext cx="14255712" cy="644201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64512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Why should we use a database?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3876675"/>
            <a:ext cx="12946487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RDBMS vs. NoSQL Databases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926075"/>
            <a:ext cx="15568075" cy="683194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64512"/>
            <a:ext cx="13228374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Relational Database Management System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19200" y="2628900"/>
            <a:ext cx="16230600" cy="627908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326423"/>
            <a:ext cx="979195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 dirty="0">
                <a:solidFill>
                  <a:srgbClr val="001B71"/>
                </a:solidFill>
                <a:latin typeface="Open Sans Bold"/>
              </a:rPr>
              <a:t>Example of Relational Database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6F32F576F9D4F8D1584875FFB72EF" ma:contentTypeVersion="6" ma:contentTypeDescription="Create a new document." ma:contentTypeScope="" ma:versionID="7176d3cffc22ffb0ab7671a7c6d48d5b">
  <xsd:schema xmlns:xsd="http://www.w3.org/2001/XMLSchema" xmlns:xs="http://www.w3.org/2001/XMLSchema" xmlns:p="http://schemas.microsoft.com/office/2006/metadata/properties" xmlns:ns2="ff37d7f0-5d5a-4523-9918-509a051f408a" xmlns:ns3="aa56e4d2-75d8-4f58-b94e-c196440996c0" targetNamespace="http://schemas.microsoft.com/office/2006/metadata/properties" ma:root="true" ma:fieldsID="9469bca848f8afec22979f1193de411d" ns2:_="" ns3:_="">
    <xsd:import namespace="ff37d7f0-5d5a-4523-9918-509a051f408a"/>
    <xsd:import namespace="aa56e4d2-75d8-4f58-b94e-c196440996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7d7f0-5d5a-4523-9918-509a051f4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6e4d2-75d8-4f58-b94e-c196440996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5C0382-2130-4516-8E7F-3118257E199B}"/>
</file>

<file path=customXml/itemProps2.xml><?xml version="1.0" encoding="utf-8"?>
<ds:datastoreItem xmlns:ds="http://schemas.openxmlformats.org/officeDocument/2006/customXml" ds:itemID="{B81FF8C0-839F-4C92-AD41-CE1BCD5AEA55}"/>
</file>

<file path=customXml/itemProps3.xml><?xml version="1.0" encoding="utf-8"?>
<ds:datastoreItem xmlns:ds="http://schemas.openxmlformats.org/officeDocument/2006/customXml" ds:itemID="{A288AF51-CF10-43FF-9706-433B8B3F6246}"/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367</Words>
  <Application>Microsoft Office PowerPoint</Application>
  <PresentationFormat>Custom</PresentationFormat>
  <Paragraphs>58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Open Sans</vt:lpstr>
      <vt:lpstr>Open Sans Extra Bold Bold</vt:lpstr>
      <vt:lpstr>Arial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DB Day-one</dc:title>
  <cp:lastModifiedBy>Mahesh Gupta</cp:lastModifiedBy>
  <cp:revision>3</cp:revision>
  <dcterms:created xsi:type="dcterms:W3CDTF">2006-08-16T00:00:00Z</dcterms:created>
  <dcterms:modified xsi:type="dcterms:W3CDTF">2021-08-26T08:36:39Z</dcterms:modified>
  <dc:identifier>DAEn5WO8At8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B4D99F16-3C92-414B-9851-644BDB9B41D0</vt:lpwstr>
  </property>
  <property fmtid="{D5CDD505-2E9C-101B-9397-08002B2CF9AE}" pid="3" name="ArticulatePath">
    <vt:lpwstr>Mongo DB Day-one (1)</vt:lpwstr>
  </property>
  <property fmtid="{D5CDD505-2E9C-101B-9397-08002B2CF9AE}" pid="4" name="ContentTypeId">
    <vt:lpwstr>0x0101004306F32F576F9D4F8D1584875FFB72EF</vt:lpwstr>
  </property>
</Properties>
</file>